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33" r:id="rId2"/>
    <p:sldId id="337" r:id="rId3"/>
    <p:sldId id="352" r:id="rId4"/>
    <p:sldId id="353" r:id="rId5"/>
    <p:sldId id="354" r:id="rId6"/>
    <p:sldId id="295" r:id="rId7"/>
    <p:sldId id="338" r:id="rId8"/>
    <p:sldId id="345" r:id="rId9"/>
    <p:sldId id="339" r:id="rId10"/>
    <p:sldId id="356" r:id="rId11"/>
    <p:sldId id="350" r:id="rId12"/>
    <p:sldId id="357" r:id="rId13"/>
    <p:sldId id="351" r:id="rId14"/>
    <p:sldId id="315" r:id="rId15"/>
    <p:sldId id="341" r:id="rId16"/>
    <p:sldId id="343" r:id="rId17"/>
    <p:sldId id="355" r:id="rId18"/>
    <p:sldId id="344" r:id="rId19"/>
    <p:sldId id="342" r:id="rId20"/>
    <p:sldId id="317" r:id="rId21"/>
    <p:sldId id="334" r:id="rId22"/>
    <p:sldId id="346" r:id="rId23"/>
    <p:sldId id="347" r:id="rId24"/>
    <p:sldId id="348" r:id="rId25"/>
    <p:sldId id="335" r:id="rId26"/>
    <p:sldId id="285" r:id="rId27"/>
    <p:sldId id="330" r:id="rId28"/>
    <p:sldId id="349"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2A2011-2974-4725-B7DB-C9C343B3A353}">
          <p14:sldIdLst>
            <p14:sldId id="333"/>
            <p14:sldId id="337"/>
            <p14:sldId id="352"/>
            <p14:sldId id="353"/>
            <p14:sldId id="354"/>
            <p14:sldId id="295"/>
            <p14:sldId id="338"/>
            <p14:sldId id="345"/>
            <p14:sldId id="339"/>
            <p14:sldId id="356"/>
            <p14:sldId id="350"/>
            <p14:sldId id="357"/>
            <p14:sldId id="351"/>
            <p14:sldId id="315"/>
            <p14:sldId id="341"/>
            <p14:sldId id="343"/>
            <p14:sldId id="355"/>
            <p14:sldId id="344"/>
            <p14:sldId id="342"/>
            <p14:sldId id="317"/>
            <p14:sldId id="334"/>
            <p14:sldId id="346"/>
            <p14:sldId id="347"/>
            <p14:sldId id="348"/>
            <p14:sldId id="335"/>
            <p14:sldId id="285"/>
            <p14:sldId id="330"/>
            <p14:sldId id="349"/>
          </p14:sldIdLst>
        </p14:section>
        <p14:section name="Untitled Section" id="{B48488F6-F857-4852-80BE-DD35C6CDAAA7}">
          <p14:sldIdLst>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B4C"/>
    <a:srgbClr val="92C9B1"/>
    <a:srgbClr val="94CF11"/>
    <a:srgbClr val="006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CE45D-884C-4932-8020-A56929928989}"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AAF9D981-6F4C-4629-A7E1-169FCB9EF3EA}">
      <dgm:prSet phldrT="[Text]"/>
      <dgm:spPr/>
      <dgm:t>
        <a:bodyPr/>
        <a:lstStyle/>
        <a:p>
          <a:pPr rtl="0"/>
          <a:r>
            <a:rPr lang="en-US" b="0" i="0" u="none" smtClean="0"/>
            <a:t>Little Egg Harbor - Pinelands Regional High School</a:t>
          </a:r>
          <a:endParaRPr lang="en-US"/>
        </a:p>
      </dgm:t>
    </dgm:pt>
    <dgm:pt modelId="{60841CE8-DCA3-472A-B6EA-24E425EF64A9}" type="parTrans" cxnId="{16F21AA7-C8FF-474D-881A-E6A60D6BD8A1}">
      <dgm:prSet/>
      <dgm:spPr/>
      <dgm:t>
        <a:bodyPr/>
        <a:lstStyle/>
        <a:p>
          <a:endParaRPr lang="en-US"/>
        </a:p>
      </dgm:t>
    </dgm:pt>
    <dgm:pt modelId="{1DB7C299-DD84-4106-821D-E20D85CCA01C}" type="sibTrans" cxnId="{16F21AA7-C8FF-474D-881A-E6A60D6BD8A1}">
      <dgm:prSet/>
      <dgm:spPr/>
      <dgm:t>
        <a:bodyPr/>
        <a:lstStyle/>
        <a:p>
          <a:endParaRPr lang="en-US"/>
        </a:p>
      </dgm:t>
    </dgm:pt>
    <dgm:pt modelId="{536B7C9B-C204-4505-8CBD-E935E1E3E9EE}">
      <dgm:prSet/>
      <dgm:spPr/>
      <dgm:t>
        <a:bodyPr/>
        <a:lstStyle/>
        <a:p>
          <a:r>
            <a:rPr lang="en-US" b="0" i="0" u="none" dirty="0" smtClean="0"/>
            <a:t>Point Pleasant </a:t>
          </a:r>
          <a:endParaRPr lang="en-US" dirty="0"/>
        </a:p>
      </dgm:t>
    </dgm:pt>
    <dgm:pt modelId="{865FA26F-FFBA-492C-BE6E-0BCD4BBAAADE}" type="parTrans" cxnId="{D3DB54B0-C21A-4F6B-B677-D12AEBB2D17F}">
      <dgm:prSet/>
      <dgm:spPr/>
      <dgm:t>
        <a:bodyPr/>
        <a:lstStyle/>
        <a:p>
          <a:endParaRPr lang="en-US"/>
        </a:p>
      </dgm:t>
    </dgm:pt>
    <dgm:pt modelId="{90A0F9D0-4B8E-4DF5-8C03-C8254FB00547}" type="sibTrans" cxnId="{D3DB54B0-C21A-4F6B-B677-D12AEBB2D17F}">
      <dgm:prSet/>
      <dgm:spPr/>
      <dgm:t>
        <a:bodyPr/>
        <a:lstStyle/>
        <a:p>
          <a:endParaRPr lang="en-US"/>
        </a:p>
      </dgm:t>
    </dgm:pt>
    <dgm:pt modelId="{925942FD-34D0-45EA-8641-08BF9B7A800E}">
      <dgm:prSet/>
      <dgm:spPr/>
      <dgm:t>
        <a:bodyPr/>
        <a:lstStyle/>
        <a:p>
          <a:r>
            <a:rPr lang="en-US" b="0" i="0" u="none" dirty="0" smtClean="0"/>
            <a:t>Eagleswood</a:t>
          </a:r>
          <a:endParaRPr lang="en-US" dirty="0"/>
        </a:p>
      </dgm:t>
    </dgm:pt>
    <dgm:pt modelId="{C9C2E86F-BFFA-4CF7-97F2-60A55D0C3DE3}" type="parTrans" cxnId="{55969A27-5F5E-4CD5-B864-EFC8E5BBB2FA}">
      <dgm:prSet/>
      <dgm:spPr/>
      <dgm:t>
        <a:bodyPr/>
        <a:lstStyle/>
        <a:p>
          <a:endParaRPr lang="en-US"/>
        </a:p>
      </dgm:t>
    </dgm:pt>
    <dgm:pt modelId="{858A0C4D-8F6E-46ED-A6E0-A5D908C385F2}" type="sibTrans" cxnId="{55969A27-5F5E-4CD5-B864-EFC8E5BBB2FA}">
      <dgm:prSet/>
      <dgm:spPr/>
      <dgm:t>
        <a:bodyPr/>
        <a:lstStyle/>
        <a:p>
          <a:endParaRPr lang="en-US"/>
        </a:p>
      </dgm:t>
    </dgm:pt>
    <dgm:pt modelId="{27D04274-7B17-4DE0-B095-30DD07EF3363}">
      <dgm:prSet/>
      <dgm:spPr/>
      <dgm:t>
        <a:bodyPr/>
        <a:lstStyle/>
        <a:p>
          <a:r>
            <a:rPr lang="en-US" b="0" i="0" u="none" dirty="0" smtClean="0"/>
            <a:t>Tuckerton Blitz Great Bay Area</a:t>
          </a:r>
          <a:endParaRPr lang="en-US" dirty="0"/>
        </a:p>
      </dgm:t>
    </dgm:pt>
    <dgm:pt modelId="{B9B3BCBD-7E3C-474B-A3C2-078F4459EF71}" type="parTrans" cxnId="{57387E2C-8222-4987-B806-365200FBA44A}">
      <dgm:prSet/>
      <dgm:spPr/>
      <dgm:t>
        <a:bodyPr/>
        <a:lstStyle/>
        <a:p>
          <a:endParaRPr lang="en-US"/>
        </a:p>
      </dgm:t>
    </dgm:pt>
    <dgm:pt modelId="{A04EB24E-2CE6-484E-BACF-417EC882E128}" type="sibTrans" cxnId="{57387E2C-8222-4987-B806-365200FBA44A}">
      <dgm:prSet/>
      <dgm:spPr/>
      <dgm:t>
        <a:bodyPr/>
        <a:lstStyle/>
        <a:p>
          <a:endParaRPr lang="en-US"/>
        </a:p>
      </dgm:t>
    </dgm:pt>
    <dgm:pt modelId="{661ECECE-5DA0-4B2A-9C0E-0B9FDD20DFE2}">
      <dgm:prSet/>
      <dgm:spPr/>
      <dgm:t>
        <a:bodyPr/>
        <a:lstStyle/>
        <a:p>
          <a:r>
            <a:rPr lang="en-US" b="0" i="0" u="none" dirty="0" smtClean="0"/>
            <a:t>Manchester Little League Field</a:t>
          </a:r>
          <a:endParaRPr lang="en-US" dirty="0"/>
        </a:p>
      </dgm:t>
    </dgm:pt>
    <dgm:pt modelId="{E4208B17-6FE4-4940-841F-EA4852E21AD2}" type="parTrans" cxnId="{6173210B-711A-4AEE-BEE9-BA12474D03EF}">
      <dgm:prSet/>
      <dgm:spPr/>
      <dgm:t>
        <a:bodyPr/>
        <a:lstStyle/>
        <a:p>
          <a:endParaRPr lang="en-US"/>
        </a:p>
      </dgm:t>
    </dgm:pt>
    <dgm:pt modelId="{3222A690-0CCD-4C50-B285-57430E464662}" type="sibTrans" cxnId="{6173210B-711A-4AEE-BEE9-BA12474D03EF}">
      <dgm:prSet/>
      <dgm:spPr/>
      <dgm:t>
        <a:bodyPr/>
        <a:lstStyle/>
        <a:p>
          <a:endParaRPr lang="en-US"/>
        </a:p>
      </dgm:t>
    </dgm:pt>
    <dgm:pt modelId="{BC3F84DE-2FA7-4212-B821-7BE1F1E9B2F6}">
      <dgm:prSet/>
      <dgm:spPr/>
      <dgm:t>
        <a:bodyPr/>
        <a:lstStyle/>
        <a:p>
          <a:r>
            <a:rPr lang="en-US" b="0" i="0" u="none" dirty="0" smtClean="0"/>
            <a:t>Brick Blitz </a:t>
          </a:r>
          <a:r>
            <a:rPr lang="en-US" b="0" i="0" u="none" dirty="0" err="1" smtClean="0"/>
            <a:t>DeCamp</a:t>
          </a:r>
          <a:r>
            <a:rPr lang="en-US" b="0" i="0" u="none" dirty="0" smtClean="0"/>
            <a:t> Wildlife Trail Edwin B Forsythe </a:t>
          </a:r>
          <a:endParaRPr lang="en-US" dirty="0"/>
        </a:p>
      </dgm:t>
    </dgm:pt>
    <dgm:pt modelId="{4B6D8F9A-3FDA-4245-A4BD-840C54F5750A}" type="parTrans" cxnId="{6CCAA392-3918-4CF9-8BF7-AD6B3A4AEC43}">
      <dgm:prSet/>
      <dgm:spPr/>
      <dgm:t>
        <a:bodyPr/>
        <a:lstStyle/>
        <a:p>
          <a:endParaRPr lang="en-US"/>
        </a:p>
      </dgm:t>
    </dgm:pt>
    <dgm:pt modelId="{3E327275-6803-4F01-8FB1-9659003EF510}" type="sibTrans" cxnId="{6CCAA392-3918-4CF9-8BF7-AD6B3A4AEC43}">
      <dgm:prSet/>
      <dgm:spPr/>
      <dgm:t>
        <a:bodyPr/>
        <a:lstStyle/>
        <a:p>
          <a:endParaRPr lang="en-US"/>
        </a:p>
      </dgm:t>
    </dgm:pt>
    <dgm:pt modelId="{C32BBCC0-2DA8-4C0A-9DBF-629A5D398F38}">
      <dgm:prSet/>
      <dgm:spPr/>
      <dgm:t>
        <a:bodyPr/>
        <a:lstStyle/>
        <a:p>
          <a:r>
            <a:rPr lang="en-US" b="0" i="0" u="none" dirty="0" smtClean="0"/>
            <a:t>LBT Blitz </a:t>
          </a:r>
          <a:endParaRPr lang="en-US" dirty="0"/>
        </a:p>
      </dgm:t>
    </dgm:pt>
    <dgm:pt modelId="{A345E75A-B578-4714-8539-CDA2A467D43F}" type="parTrans" cxnId="{12241245-1D7E-4A9A-9588-BDA2F6EE61B0}">
      <dgm:prSet/>
      <dgm:spPr/>
      <dgm:t>
        <a:bodyPr/>
        <a:lstStyle/>
        <a:p>
          <a:endParaRPr lang="en-US"/>
        </a:p>
      </dgm:t>
    </dgm:pt>
    <dgm:pt modelId="{9CCB9D51-94AE-4169-BA0B-A081575347DF}" type="sibTrans" cxnId="{12241245-1D7E-4A9A-9588-BDA2F6EE61B0}">
      <dgm:prSet/>
      <dgm:spPr/>
      <dgm:t>
        <a:bodyPr/>
        <a:lstStyle/>
        <a:p>
          <a:endParaRPr lang="en-US"/>
        </a:p>
      </dgm:t>
    </dgm:pt>
    <dgm:pt modelId="{53108B37-D00D-474A-8463-34C4D269A29C}">
      <dgm:prSet/>
      <dgm:spPr/>
      <dgm:t>
        <a:bodyPr/>
        <a:lstStyle/>
        <a:p>
          <a:r>
            <a:rPr lang="en-US" b="0" i="0" u="none" dirty="0" smtClean="0"/>
            <a:t>Barnegat </a:t>
          </a:r>
          <a:r>
            <a:rPr lang="en-US" b="0" i="0" u="none" dirty="0" err="1" smtClean="0"/>
            <a:t>Twp</a:t>
          </a:r>
          <a:r>
            <a:rPr lang="en-US" b="0" i="0" u="none" dirty="0" smtClean="0"/>
            <a:t> Blitz </a:t>
          </a:r>
          <a:endParaRPr lang="en-US" dirty="0"/>
        </a:p>
      </dgm:t>
    </dgm:pt>
    <dgm:pt modelId="{0788C680-3224-4205-9982-E97DBDA0D14B}" type="parTrans" cxnId="{A1ECC5A5-F5A6-4B93-9AED-82DCED16FFD3}">
      <dgm:prSet/>
      <dgm:spPr/>
      <dgm:t>
        <a:bodyPr/>
        <a:lstStyle/>
        <a:p>
          <a:endParaRPr lang="en-US"/>
        </a:p>
      </dgm:t>
    </dgm:pt>
    <dgm:pt modelId="{8A3703A9-0EE6-4CCE-A632-1AF7D10AC98F}" type="sibTrans" cxnId="{A1ECC5A5-F5A6-4B93-9AED-82DCED16FFD3}">
      <dgm:prSet/>
      <dgm:spPr/>
      <dgm:t>
        <a:bodyPr/>
        <a:lstStyle/>
        <a:p>
          <a:endParaRPr lang="en-US"/>
        </a:p>
      </dgm:t>
    </dgm:pt>
    <dgm:pt modelId="{9125951A-7651-4506-AB52-B4CC4AAD108C}">
      <dgm:prSet/>
      <dgm:spPr/>
      <dgm:t>
        <a:bodyPr/>
        <a:lstStyle/>
        <a:p>
          <a:r>
            <a:rPr lang="en-US" b="0" i="0" u="none" dirty="0" smtClean="0"/>
            <a:t>Manchester Little League Field</a:t>
          </a:r>
          <a:endParaRPr lang="en-US" dirty="0"/>
        </a:p>
      </dgm:t>
    </dgm:pt>
    <dgm:pt modelId="{C9BA006D-3DA7-4EE2-9651-7DC252F29FC5}" type="parTrans" cxnId="{A21856DA-8379-445C-9639-B6BB10C15BD5}">
      <dgm:prSet/>
      <dgm:spPr/>
      <dgm:t>
        <a:bodyPr/>
        <a:lstStyle/>
        <a:p>
          <a:endParaRPr lang="en-US"/>
        </a:p>
      </dgm:t>
    </dgm:pt>
    <dgm:pt modelId="{A8956867-9BF6-41A8-8F2A-8D2DF6882A45}" type="sibTrans" cxnId="{A21856DA-8379-445C-9639-B6BB10C15BD5}">
      <dgm:prSet/>
      <dgm:spPr/>
      <dgm:t>
        <a:bodyPr/>
        <a:lstStyle/>
        <a:p>
          <a:endParaRPr lang="en-US"/>
        </a:p>
      </dgm:t>
    </dgm:pt>
    <dgm:pt modelId="{5DA31A08-5ED5-46CE-AC3B-64008A5881EB}">
      <dgm:prSet/>
      <dgm:spPr/>
      <dgm:t>
        <a:bodyPr/>
        <a:lstStyle/>
        <a:p>
          <a:r>
            <a:rPr lang="en-US" b="0" i="0" u="none" dirty="0" smtClean="0"/>
            <a:t>Plumsted Blitz Entrance to Colliers Mills WMA</a:t>
          </a:r>
          <a:endParaRPr lang="en-US" dirty="0"/>
        </a:p>
      </dgm:t>
    </dgm:pt>
    <dgm:pt modelId="{8514031A-0501-448C-8D57-CE4E4D340063}" type="parTrans" cxnId="{D235B08A-81E4-4EEB-8A6E-660E2CC1785B}">
      <dgm:prSet/>
      <dgm:spPr/>
      <dgm:t>
        <a:bodyPr/>
        <a:lstStyle/>
        <a:p>
          <a:endParaRPr lang="en-US"/>
        </a:p>
      </dgm:t>
    </dgm:pt>
    <dgm:pt modelId="{38B42E59-3217-4DDF-9A27-D4F75EDA18C6}" type="sibTrans" cxnId="{D235B08A-81E4-4EEB-8A6E-660E2CC1785B}">
      <dgm:prSet/>
      <dgm:spPr/>
      <dgm:t>
        <a:bodyPr/>
        <a:lstStyle/>
        <a:p>
          <a:endParaRPr lang="en-US"/>
        </a:p>
      </dgm:t>
    </dgm:pt>
    <dgm:pt modelId="{5397B569-5971-4C03-940D-C86FDE104F83}">
      <dgm:prSet/>
      <dgm:spPr/>
      <dgm:t>
        <a:bodyPr/>
        <a:lstStyle/>
        <a:p>
          <a:r>
            <a:rPr lang="en-US" b="0" i="0" u="none" dirty="0" smtClean="0"/>
            <a:t>Barnegat Light Blitz</a:t>
          </a:r>
          <a:endParaRPr lang="en-US" dirty="0"/>
        </a:p>
      </dgm:t>
    </dgm:pt>
    <dgm:pt modelId="{EE35BE18-119D-416C-86BA-5CA528A53B61}" type="parTrans" cxnId="{F6FC6C45-766A-4850-AEE2-5AC14A2AD4D1}">
      <dgm:prSet/>
      <dgm:spPr/>
      <dgm:t>
        <a:bodyPr/>
        <a:lstStyle/>
        <a:p>
          <a:endParaRPr lang="en-US"/>
        </a:p>
      </dgm:t>
    </dgm:pt>
    <dgm:pt modelId="{17219066-7C07-455C-A0AC-1A5D5B1ED009}" type="sibTrans" cxnId="{F6FC6C45-766A-4850-AEE2-5AC14A2AD4D1}">
      <dgm:prSet/>
      <dgm:spPr/>
      <dgm:t>
        <a:bodyPr/>
        <a:lstStyle/>
        <a:p>
          <a:endParaRPr lang="en-US"/>
        </a:p>
      </dgm:t>
    </dgm:pt>
    <dgm:pt modelId="{0103FB9F-A1AB-4960-889B-2358D8960F36}">
      <dgm:prSet/>
      <dgm:spPr/>
      <dgm:t>
        <a:bodyPr/>
        <a:lstStyle/>
        <a:p>
          <a:r>
            <a:rPr lang="en-US" b="0" i="0" u="none" dirty="0" smtClean="0"/>
            <a:t>Seaside Heights Blitz</a:t>
          </a:r>
          <a:endParaRPr lang="en-US" dirty="0"/>
        </a:p>
      </dgm:t>
    </dgm:pt>
    <dgm:pt modelId="{17B325C3-7050-4DFE-B20B-AB6759F7F615}" type="parTrans" cxnId="{33D625D5-8079-4C3D-AF4C-1DECB79172DD}">
      <dgm:prSet/>
      <dgm:spPr/>
      <dgm:t>
        <a:bodyPr/>
        <a:lstStyle/>
        <a:p>
          <a:endParaRPr lang="en-US"/>
        </a:p>
      </dgm:t>
    </dgm:pt>
    <dgm:pt modelId="{0CAD9CE4-2FCE-46EF-8FB1-6176AB95BBC6}" type="sibTrans" cxnId="{33D625D5-8079-4C3D-AF4C-1DECB79172DD}">
      <dgm:prSet/>
      <dgm:spPr/>
      <dgm:t>
        <a:bodyPr/>
        <a:lstStyle/>
        <a:p>
          <a:endParaRPr lang="en-US"/>
        </a:p>
      </dgm:t>
    </dgm:pt>
    <dgm:pt modelId="{7545D14F-F989-436F-993D-8A929D3D0552}">
      <dgm:prSet/>
      <dgm:spPr/>
      <dgm:t>
        <a:bodyPr/>
        <a:lstStyle/>
        <a:p>
          <a:r>
            <a:rPr lang="en-US" b="0" i="0" u="none" dirty="0" smtClean="0"/>
            <a:t>Jackson Blitz</a:t>
          </a:r>
          <a:endParaRPr lang="en-US" dirty="0"/>
        </a:p>
      </dgm:t>
    </dgm:pt>
    <dgm:pt modelId="{6EEF4F24-8C63-44EF-9644-A7939EAA1F2B}" type="parTrans" cxnId="{07B423C8-5463-4E2D-8C6F-6D00D58A575E}">
      <dgm:prSet/>
      <dgm:spPr/>
      <dgm:t>
        <a:bodyPr/>
        <a:lstStyle/>
        <a:p>
          <a:endParaRPr lang="en-US"/>
        </a:p>
      </dgm:t>
    </dgm:pt>
    <dgm:pt modelId="{67262899-FB52-4061-9774-170C2301D22E}" type="sibTrans" cxnId="{07B423C8-5463-4E2D-8C6F-6D00D58A575E}">
      <dgm:prSet/>
      <dgm:spPr/>
      <dgm:t>
        <a:bodyPr/>
        <a:lstStyle/>
        <a:p>
          <a:endParaRPr lang="en-US"/>
        </a:p>
      </dgm:t>
    </dgm:pt>
    <dgm:pt modelId="{6F890C9A-5C4D-4C87-A3B8-4F40F9020090}">
      <dgm:prSet/>
      <dgm:spPr/>
      <dgm:t>
        <a:bodyPr/>
        <a:lstStyle/>
        <a:p>
          <a:r>
            <a:rPr lang="en-US" b="0" i="0" u="none" dirty="0" smtClean="0"/>
            <a:t>Lakewood - Lake Shenandoah County Park</a:t>
          </a:r>
          <a:endParaRPr lang="en-US" dirty="0"/>
        </a:p>
      </dgm:t>
    </dgm:pt>
    <dgm:pt modelId="{911CEAE3-1A05-4145-83A4-FAE342D8868D}" type="parTrans" cxnId="{1402297F-2B4A-4EB1-A435-63EB0800551A}">
      <dgm:prSet/>
      <dgm:spPr/>
      <dgm:t>
        <a:bodyPr/>
        <a:lstStyle/>
        <a:p>
          <a:endParaRPr lang="en-US"/>
        </a:p>
      </dgm:t>
    </dgm:pt>
    <dgm:pt modelId="{5858EC4B-662C-4D39-84DB-219F872700A5}" type="sibTrans" cxnId="{1402297F-2B4A-4EB1-A435-63EB0800551A}">
      <dgm:prSet/>
      <dgm:spPr/>
      <dgm:t>
        <a:bodyPr/>
        <a:lstStyle/>
        <a:p>
          <a:endParaRPr lang="en-US"/>
        </a:p>
      </dgm:t>
    </dgm:pt>
    <dgm:pt modelId="{A7DC64C9-E9A6-47B4-B2C6-1C56D534C11D}">
      <dgm:prSet/>
      <dgm:spPr/>
      <dgm:t>
        <a:bodyPr/>
        <a:lstStyle/>
        <a:p>
          <a:r>
            <a:rPr lang="en-US" b="0" i="0" u="none" dirty="0" err="1" smtClean="0"/>
            <a:t>Cattus</a:t>
          </a:r>
          <a:r>
            <a:rPr lang="en-US" b="0" i="0" u="none" dirty="0" smtClean="0"/>
            <a:t> Island</a:t>
          </a:r>
          <a:endParaRPr lang="en-US" dirty="0"/>
        </a:p>
      </dgm:t>
    </dgm:pt>
    <dgm:pt modelId="{B3E18E5F-BEF1-4BC8-AA91-2BBBA6476336}" type="parTrans" cxnId="{CEF57596-AAFB-462D-A92C-D25107D3AD0E}">
      <dgm:prSet/>
      <dgm:spPr/>
      <dgm:t>
        <a:bodyPr/>
        <a:lstStyle/>
        <a:p>
          <a:endParaRPr lang="en-US"/>
        </a:p>
      </dgm:t>
    </dgm:pt>
    <dgm:pt modelId="{DEE6F242-987D-4735-B536-9CC85D13700B}" type="sibTrans" cxnId="{CEF57596-AAFB-462D-A92C-D25107D3AD0E}">
      <dgm:prSet/>
      <dgm:spPr/>
      <dgm:t>
        <a:bodyPr/>
        <a:lstStyle/>
        <a:p>
          <a:endParaRPr lang="en-US"/>
        </a:p>
      </dgm:t>
    </dgm:pt>
    <dgm:pt modelId="{3168E3FC-CA68-4E62-9A25-A4DE2E683883}">
      <dgm:prSet/>
      <dgm:spPr/>
      <dgm:t>
        <a:bodyPr/>
        <a:lstStyle/>
        <a:p>
          <a:r>
            <a:rPr lang="en-US" b="0" i="0" u="none" dirty="0" smtClean="0"/>
            <a:t>Brick Blitz #2 </a:t>
          </a:r>
          <a:r>
            <a:rPr lang="en-US" b="0" i="0" u="none" dirty="0" err="1" smtClean="0"/>
            <a:t>Riverwalk</a:t>
          </a:r>
          <a:r>
            <a:rPr lang="en-US" b="0" i="0" u="none" dirty="0" smtClean="0"/>
            <a:t> Refuge</a:t>
          </a:r>
          <a:endParaRPr lang="en-US" dirty="0"/>
        </a:p>
      </dgm:t>
    </dgm:pt>
    <dgm:pt modelId="{5BC2CDB1-FE3A-444C-A33C-DC4E71AB2BB5}" type="parTrans" cxnId="{3362C4D2-F91F-448D-96E0-BA71A0680FF1}">
      <dgm:prSet/>
      <dgm:spPr/>
      <dgm:t>
        <a:bodyPr/>
        <a:lstStyle/>
        <a:p>
          <a:endParaRPr lang="en-US"/>
        </a:p>
      </dgm:t>
    </dgm:pt>
    <dgm:pt modelId="{E58A2ADD-6E56-4DA4-9907-42A66AD5B34E}" type="sibTrans" cxnId="{3362C4D2-F91F-448D-96E0-BA71A0680FF1}">
      <dgm:prSet/>
      <dgm:spPr/>
      <dgm:t>
        <a:bodyPr/>
        <a:lstStyle/>
        <a:p>
          <a:endParaRPr lang="en-US"/>
        </a:p>
      </dgm:t>
    </dgm:pt>
    <dgm:pt modelId="{37A17543-7441-48D2-A2F6-EC3FE604B983}">
      <dgm:prSet/>
      <dgm:spPr/>
      <dgm:t>
        <a:bodyPr/>
        <a:lstStyle/>
        <a:p>
          <a:r>
            <a:rPr lang="en-US" b="0" i="0" u="none" dirty="0" smtClean="0"/>
            <a:t>Ship Bottom Blitz</a:t>
          </a:r>
          <a:endParaRPr lang="en-US" dirty="0"/>
        </a:p>
      </dgm:t>
    </dgm:pt>
    <dgm:pt modelId="{B9477F3E-0D1F-4109-8C6C-83235C7C79E9}" type="parTrans" cxnId="{0CEE9C3A-8C06-43E5-9276-23FA72FD2008}">
      <dgm:prSet/>
      <dgm:spPr/>
      <dgm:t>
        <a:bodyPr/>
        <a:lstStyle/>
        <a:p>
          <a:endParaRPr lang="en-US"/>
        </a:p>
      </dgm:t>
    </dgm:pt>
    <dgm:pt modelId="{5106AE6E-4A27-4732-BFAF-937CF94C7B69}" type="sibTrans" cxnId="{0CEE9C3A-8C06-43E5-9276-23FA72FD2008}">
      <dgm:prSet/>
      <dgm:spPr/>
      <dgm:t>
        <a:bodyPr/>
        <a:lstStyle/>
        <a:p>
          <a:endParaRPr lang="en-US"/>
        </a:p>
      </dgm:t>
    </dgm:pt>
    <dgm:pt modelId="{DCD8A333-0B19-40EF-A61B-2D957CA577AD}">
      <dgm:prSet/>
      <dgm:spPr/>
      <dgm:t>
        <a:bodyPr/>
        <a:lstStyle/>
        <a:p>
          <a:r>
            <a:rPr lang="en-US" b="0" i="0" u="none" dirty="0" smtClean="0"/>
            <a:t>Mantoloking Blitz</a:t>
          </a:r>
          <a:endParaRPr lang="en-US" dirty="0"/>
        </a:p>
      </dgm:t>
    </dgm:pt>
    <dgm:pt modelId="{39DF57CA-6F81-4883-AE2E-C48A9591FE5D}" type="parTrans" cxnId="{6C4CCE44-FF76-4D8B-8A24-BAE740CD6CDB}">
      <dgm:prSet/>
      <dgm:spPr/>
      <dgm:t>
        <a:bodyPr/>
        <a:lstStyle/>
        <a:p>
          <a:endParaRPr lang="en-US"/>
        </a:p>
      </dgm:t>
    </dgm:pt>
    <dgm:pt modelId="{B45D41BD-59B6-497F-AE72-C6A0BC9B6840}" type="sibTrans" cxnId="{6C4CCE44-FF76-4D8B-8A24-BAE740CD6CDB}">
      <dgm:prSet/>
      <dgm:spPr/>
      <dgm:t>
        <a:bodyPr/>
        <a:lstStyle/>
        <a:p>
          <a:endParaRPr lang="en-US"/>
        </a:p>
      </dgm:t>
    </dgm:pt>
    <dgm:pt modelId="{72EF6E50-E59A-4038-BDAF-AE389C2E1CF0}">
      <dgm:prSet/>
      <dgm:spPr/>
      <dgm:t>
        <a:bodyPr/>
        <a:lstStyle/>
        <a:p>
          <a:r>
            <a:rPr lang="en-US" b="0" i="0" u="none" dirty="0" smtClean="0"/>
            <a:t>Brick Beach</a:t>
          </a:r>
          <a:endParaRPr lang="en-US" dirty="0"/>
        </a:p>
      </dgm:t>
    </dgm:pt>
    <dgm:pt modelId="{30E36622-73A0-408A-BA8F-2E4710B08B6A}" type="parTrans" cxnId="{5FA7732D-57B3-4F92-864B-4B657F1E3C55}">
      <dgm:prSet/>
      <dgm:spPr/>
      <dgm:t>
        <a:bodyPr/>
        <a:lstStyle/>
        <a:p>
          <a:endParaRPr lang="en-US"/>
        </a:p>
      </dgm:t>
    </dgm:pt>
    <dgm:pt modelId="{6B1AB778-61B2-4D37-A5C0-0BEDE56A4C0F}" type="sibTrans" cxnId="{5FA7732D-57B3-4F92-864B-4B657F1E3C55}">
      <dgm:prSet/>
      <dgm:spPr/>
      <dgm:t>
        <a:bodyPr/>
        <a:lstStyle/>
        <a:p>
          <a:endParaRPr lang="en-US"/>
        </a:p>
      </dgm:t>
    </dgm:pt>
    <dgm:pt modelId="{01F77B70-3F6F-487B-B025-C0615CBAC846}">
      <dgm:prSet/>
      <dgm:spPr/>
      <dgm:t>
        <a:bodyPr/>
        <a:lstStyle/>
        <a:p>
          <a:r>
            <a:rPr lang="en-US" b="0" i="0" u="none" dirty="0" smtClean="0"/>
            <a:t>Stafford Blitz</a:t>
          </a:r>
          <a:endParaRPr lang="en-US" dirty="0"/>
        </a:p>
      </dgm:t>
    </dgm:pt>
    <dgm:pt modelId="{105521C8-FC37-452E-825B-FF003B8A68C6}" type="parTrans" cxnId="{7608DF87-87BE-441C-A74B-F03530FCF00C}">
      <dgm:prSet/>
      <dgm:spPr/>
      <dgm:t>
        <a:bodyPr/>
        <a:lstStyle/>
        <a:p>
          <a:endParaRPr lang="en-US"/>
        </a:p>
      </dgm:t>
    </dgm:pt>
    <dgm:pt modelId="{1F7ECA7C-562F-40AA-A7CE-32F17F9763BF}" type="sibTrans" cxnId="{7608DF87-87BE-441C-A74B-F03530FCF00C}">
      <dgm:prSet/>
      <dgm:spPr/>
      <dgm:t>
        <a:bodyPr/>
        <a:lstStyle/>
        <a:p>
          <a:endParaRPr lang="en-US"/>
        </a:p>
      </dgm:t>
    </dgm:pt>
    <dgm:pt modelId="{B3A25769-D86A-40E7-8CEC-FF5EE585BBB8}">
      <dgm:prSet/>
      <dgm:spPr/>
      <dgm:t>
        <a:bodyPr/>
        <a:lstStyle/>
        <a:p>
          <a:r>
            <a:rPr lang="en-US" b="0" i="0" u="none" dirty="0" smtClean="0"/>
            <a:t>Island Heights Blitz</a:t>
          </a:r>
          <a:endParaRPr lang="en-US" dirty="0"/>
        </a:p>
      </dgm:t>
    </dgm:pt>
    <dgm:pt modelId="{DC452F9A-86D7-4142-AB88-30AA1C0A2499}" type="parTrans" cxnId="{312BBF3D-AF05-4133-83E7-53CE3813BD0C}">
      <dgm:prSet/>
      <dgm:spPr/>
      <dgm:t>
        <a:bodyPr/>
        <a:lstStyle/>
        <a:p>
          <a:endParaRPr lang="en-US"/>
        </a:p>
      </dgm:t>
    </dgm:pt>
    <dgm:pt modelId="{E9BC7CC1-09EC-4EDC-A4CA-09E61F89DCEE}" type="sibTrans" cxnId="{312BBF3D-AF05-4133-83E7-53CE3813BD0C}">
      <dgm:prSet/>
      <dgm:spPr/>
      <dgm:t>
        <a:bodyPr/>
        <a:lstStyle/>
        <a:p>
          <a:endParaRPr lang="en-US"/>
        </a:p>
      </dgm:t>
    </dgm:pt>
    <dgm:pt modelId="{6C4EE55F-E079-42FA-A03A-7E2A2F9C0D0A}">
      <dgm:prSet/>
      <dgm:spPr/>
      <dgm:t>
        <a:bodyPr/>
        <a:lstStyle/>
        <a:p>
          <a:r>
            <a:rPr lang="en-US" b="0" i="0" u="none" dirty="0" smtClean="0"/>
            <a:t>Eagleswood Blitz </a:t>
          </a:r>
          <a:endParaRPr lang="en-US" dirty="0"/>
        </a:p>
      </dgm:t>
    </dgm:pt>
    <dgm:pt modelId="{683A0445-376B-4FD4-8AD3-341D43BFB41E}" type="parTrans" cxnId="{01FEE4E4-FDAB-48E8-BC6A-582ED8CE025F}">
      <dgm:prSet/>
      <dgm:spPr/>
      <dgm:t>
        <a:bodyPr/>
        <a:lstStyle/>
        <a:p>
          <a:endParaRPr lang="en-US"/>
        </a:p>
      </dgm:t>
    </dgm:pt>
    <dgm:pt modelId="{F1C1A20C-147E-4A06-A7C0-4D7E2A008948}" type="sibTrans" cxnId="{01FEE4E4-FDAB-48E8-BC6A-582ED8CE025F}">
      <dgm:prSet/>
      <dgm:spPr/>
      <dgm:t>
        <a:bodyPr/>
        <a:lstStyle/>
        <a:p>
          <a:endParaRPr lang="en-US"/>
        </a:p>
      </dgm:t>
    </dgm:pt>
    <dgm:pt modelId="{891787CA-9645-4DA0-929A-C342E92A7CB3}" type="pres">
      <dgm:prSet presAssocID="{331CE45D-884C-4932-8020-A56929928989}" presName="diagram" presStyleCnt="0">
        <dgm:presLayoutVars>
          <dgm:dir/>
          <dgm:resizeHandles val="exact"/>
        </dgm:presLayoutVars>
      </dgm:prSet>
      <dgm:spPr/>
      <dgm:t>
        <a:bodyPr/>
        <a:lstStyle/>
        <a:p>
          <a:endParaRPr lang="en-US"/>
        </a:p>
      </dgm:t>
    </dgm:pt>
    <dgm:pt modelId="{CE105DE0-9521-4CB4-8DD5-557B00655F64}" type="pres">
      <dgm:prSet presAssocID="{AAF9D981-6F4C-4629-A7E1-169FCB9EF3EA}" presName="node" presStyleLbl="node1" presStyleIdx="0" presStyleCnt="22">
        <dgm:presLayoutVars>
          <dgm:bulletEnabled val="1"/>
        </dgm:presLayoutVars>
      </dgm:prSet>
      <dgm:spPr/>
      <dgm:t>
        <a:bodyPr/>
        <a:lstStyle/>
        <a:p>
          <a:endParaRPr lang="en-US"/>
        </a:p>
      </dgm:t>
    </dgm:pt>
    <dgm:pt modelId="{B46D407C-1F0D-43C8-8D32-4BF954487649}" type="pres">
      <dgm:prSet presAssocID="{1DB7C299-DD84-4106-821D-E20D85CCA01C}" presName="sibTrans" presStyleCnt="0"/>
      <dgm:spPr/>
    </dgm:pt>
    <dgm:pt modelId="{8051A11B-8502-4FE5-9CEA-4E418C3882FE}" type="pres">
      <dgm:prSet presAssocID="{536B7C9B-C204-4505-8CBD-E935E1E3E9EE}" presName="node" presStyleLbl="node1" presStyleIdx="1" presStyleCnt="22">
        <dgm:presLayoutVars>
          <dgm:bulletEnabled val="1"/>
        </dgm:presLayoutVars>
      </dgm:prSet>
      <dgm:spPr/>
      <dgm:t>
        <a:bodyPr/>
        <a:lstStyle/>
        <a:p>
          <a:endParaRPr lang="en-US"/>
        </a:p>
      </dgm:t>
    </dgm:pt>
    <dgm:pt modelId="{D9C6B662-FF58-458B-97BE-35379EA09C5A}" type="pres">
      <dgm:prSet presAssocID="{90A0F9D0-4B8E-4DF5-8C03-C8254FB00547}" presName="sibTrans" presStyleCnt="0"/>
      <dgm:spPr/>
    </dgm:pt>
    <dgm:pt modelId="{D30F2577-7E37-4B34-AB39-6E71C216FAD8}" type="pres">
      <dgm:prSet presAssocID="{925942FD-34D0-45EA-8641-08BF9B7A800E}" presName="node" presStyleLbl="node1" presStyleIdx="2" presStyleCnt="22">
        <dgm:presLayoutVars>
          <dgm:bulletEnabled val="1"/>
        </dgm:presLayoutVars>
      </dgm:prSet>
      <dgm:spPr/>
      <dgm:t>
        <a:bodyPr/>
        <a:lstStyle/>
        <a:p>
          <a:endParaRPr lang="en-US"/>
        </a:p>
      </dgm:t>
    </dgm:pt>
    <dgm:pt modelId="{AC6F4B62-5216-4203-A4B4-CDAA6B1EC72C}" type="pres">
      <dgm:prSet presAssocID="{858A0C4D-8F6E-46ED-A6E0-A5D908C385F2}" presName="sibTrans" presStyleCnt="0"/>
      <dgm:spPr/>
    </dgm:pt>
    <dgm:pt modelId="{06FBF909-B0F0-40DB-BBEC-CF9FCDFE719F}" type="pres">
      <dgm:prSet presAssocID="{27D04274-7B17-4DE0-B095-30DD07EF3363}" presName="node" presStyleLbl="node1" presStyleIdx="3" presStyleCnt="22">
        <dgm:presLayoutVars>
          <dgm:bulletEnabled val="1"/>
        </dgm:presLayoutVars>
      </dgm:prSet>
      <dgm:spPr/>
      <dgm:t>
        <a:bodyPr/>
        <a:lstStyle/>
        <a:p>
          <a:endParaRPr lang="en-US"/>
        </a:p>
      </dgm:t>
    </dgm:pt>
    <dgm:pt modelId="{F19D75FD-255A-4F88-B55B-748BFDD276E8}" type="pres">
      <dgm:prSet presAssocID="{A04EB24E-2CE6-484E-BACF-417EC882E128}" presName="sibTrans" presStyleCnt="0"/>
      <dgm:spPr/>
    </dgm:pt>
    <dgm:pt modelId="{3C6CDA60-6B81-4450-A9CC-618204AFD1D6}" type="pres">
      <dgm:prSet presAssocID="{661ECECE-5DA0-4B2A-9C0E-0B9FDD20DFE2}" presName="node" presStyleLbl="node1" presStyleIdx="4" presStyleCnt="22">
        <dgm:presLayoutVars>
          <dgm:bulletEnabled val="1"/>
        </dgm:presLayoutVars>
      </dgm:prSet>
      <dgm:spPr/>
      <dgm:t>
        <a:bodyPr/>
        <a:lstStyle/>
        <a:p>
          <a:endParaRPr lang="en-US"/>
        </a:p>
      </dgm:t>
    </dgm:pt>
    <dgm:pt modelId="{D10FD849-F7E0-46D4-B25E-EA6486E1353B}" type="pres">
      <dgm:prSet presAssocID="{3222A690-0CCD-4C50-B285-57430E464662}" presName="sibTrans" presStyleCnt="0"/>
      <dgm:spPr/>
    </dgm:pt>
    <dgm:pt modelId="{94C83C69-0DA7-43F3-8333-03C2811CEFAC}" type="pres">
      <dgm:prSet presAssocID="{BC3F84DE-2FA7-4212-B821-7BE1F1E9B2F6}" presName="node" presStyleLbl="node1" presStyleIdx="5" presStyleCnt="22">
        <dgm:presLayoutVars>
          <dgm:bulletEnabled val="1"/>
        </dgm:presLayoutVars>
      </dgm:prSet>
      <dgm:spPr/>
      <dgm:t>
        <a:bodyPr/>
        <a:lstStyle/>
        <a:p>
          <a:endParaRPr lang="en-US"/>
        </a:p>
      </dgm:t>
    </dgm:pt>
    <dgm:pt modelId="{1ABB260D-BF74-4BE5-B3A2-29EF9B26468C}" type="pres">
      <dgm:prSet presAssocID="{3E327275-6803-4F01-8FB1-9659003EF510}" presName="sibTrans" presStyleCnt="0"/>
      <dgm:spPr/>
    </dgm:pt>
    <dgm:pt modelId="{F159C74E-6AB3-4931-AD9F-47B927FCA160}" type="pres">
      <dgm:prSet presAssocID="{C32BBCC0-2DA8-4C0A-9DBF-629A5D398F38}" presName="node" presStyleLbl="node1" presStyleIdx="6" presStyleCnt="22">
        <dgm:presLayoutVars>
          <dgm:bulletEnabled val="1"/>
        </dgm:presLayoutVars>
      </dgm:prSet>
      <dgm:spPr/>
      <dgm:t>
        <a:bodyPr/>
        <a:lstStyle/>
        <a:p>
          <a:endParaRPr lang="en-US"/>
        </a:p>
      </dgm:t>
    </dgm:pt>
    <dgm:pt modelId="{6E730519-835D-4CCF-809A-04537A1FF889}" type="pres">
      <dgm:prSet presAssocID="{9CCB9D51-94AE-4169-BA0B-A081575347DF}" presName="sibTrans" presStyleCnt="0"/>
      <dgm:spPr/>
    </dgm:pt>
    <dgm:pt modelId="{0555E8F2-F31A-4436-8E1F-9C7AE496ACD3}" type="pres">
      <dgm:prSet presAssocID="{53108B37-D00D-474A-8463-34C4D269A29C}" presName="node" presStyleLbl="node1" presStyleIdx="7" presStyleCnt="22">
        <dgm:presLayoutVars>
          <dgm:bulletEnabled val="1"/>
        </dgm:presLayoutVars>
      </dgm:prSet>
      <dgm:spPr/>
      <dgm:t>
        <a:bodyPr/>
        <a:lstStyle/>
        <a:p>
          <a:endParaRPr lang="en-US"/>
        </a:p>
      </dgm:t>
    </dgm:pt>
    <dgm:pt modelId="{F94CB456-4383-49C6-B654-FB9AE5AE9EB0}" type="pres">
      <dgm:prSet presAssocID="{8A3703A9-0EE6-4CCE-A632-1AF7D10AC98F}" presName="sibTrans" presStyleCnt="0"/>
      <dgm:spPr/>
    </dgm:pt>
    <dgm:pt modelId="{86CD3E69-6FEC-47FA-BF3D-A4EC10FF4B48}" type="pres">
      <dgm:prSet presAssocID="{9125951A-7651-4506-AB52-B4CC4AAD108C}" presName="node" presStyleLbl="node1" presStyleIdx="8" presStyleCnt="22">
        <dgm:presLayoutVars>
          <dgm:bulletEnabled val="1"/>
        </dgm:presLayoutVars>
      </dgm:prSet>
      <dgm:spPr/>
      <dgm:t>
        <a:bodyPr/>
        <a:lstStyle/>
        <a:p>
          <a:endParaRPr lang="en-US"/>
        </a:p>
      </dgm:t>
    </dgm:pt>
    <dgm:pt modelId="{B633BA8D-386B-4851-B7DD-58B33B4CE19F}" type="pres">
      <dgm:prSet presAssocID="{A8956867-9BF6-41A8-8F2A-8D2DF6882A45}" presName="sibTrans" presStyleCnt="0"/>
      <dgm:spPr/>
    </dgm:pt>
    <dgm:pt modelId="{39F83BF4-9B36-48B7-9663-BCE578248B1A}" type="pres">
      <dgm:prSet presAssocID="{5DA31A08-5ED5-46CE-AC3B-64008A5881EB}" presName="node" presStyleLbl="node1" presStyleIdx="9" presStyleCnt="22">
        <dgm:presLayoutVars>
          <dgm:bulletEnabled val="1"/>
        </dgm:presLayoutVars>
      </dgm:prSet>
      <dgm:spPr/>
      <dgm:t>
        <a:bodyPr/>
        <a:lstStyle/>
        <a:p>
          <a:endParaRPr lang="en-US"/>
        </a:p>
      </dgm:t>
    </dgm:pt>
    <dgm:pt modelId="{6AB662B7-5F1D-4E24-BD3F-976DC24F3D48}" type="pres">
      <dgm:prSet presAssocID="{38B42E59-3217-4DDF-9A27-D4F75EDA18C6}" presName="sibTrans" presStyleCnt="0"/>
      <dgm:spPr/>
    </dgm:pt>
    <dgm:pt modelId="{429B327A-DF1C-42FB-8992-F0961CFF6D4D}" type="pres">
      <dgm:prSet presAssocID="{5397B569-5971-4C03-940D-C86FDE104F83}" presName="node" presStyleLbl="node1" presStyleIdx="10" presStyleCnt="22">
        <dgm:presLayoutVars>
          <dgm:bulletEnabled val="1"/>
        </dgm:presLayoutVars>
      </dgm:prSet>
      <dgm:spPr/>
      <dgm:t>
        <a:bodyPr/>
        <a:lstStyle/>
        <a:p>
          <a:endParaRPr lang="en-US"/>
        </a:p>
      </dgm:t>
    </dgm:pt>
    <dgm:pt modelId="{F38C5FD6-2F7C-4D16-AB9C-066442180826}" type="pres">
      <dgm:prSet presAssocID="{17219066-7C07-455C-A0AC-1A5D5B1ED009}" presName="sibTrans" presStyleCnt="0"/>
      <dgm:spPr/>
    </dgm:pt>
    <dgm:pt modelId="{B3DE8633-EA70-48DF-88CB-B3D981FAC3EF}" type="pres">
      <dgm:prSet presAssocID="{0103FB9F-A1AB-4960-889B-2358D8960F36}" presName="node" presStyleLbl="node1" presStyleIdx="11" presStyleCnt="22">
        <dgm:presLayoutVars>
          <dgm:bulletEnabled val="1"/>
        </dgm:presLayoutVars>
      </dgm:prSet>
      <dgm:spPr/>
      <dgm:t>
        <a:bodyPr/>
        <a:lstStyle/>
        <a:p>
          <a:endParaRPr lang="en-US"/>
        </a:p>
      </dgm:t>
    </dgm:pt>
    <dgm:pt modelId="{2CAA1772-1CB5-4A76-A164-826D8829FC42}" type="pres">
      <dgm:prSet presAssocID="{0CAD9CE4-2FCE-46EF-8FB1-6176AB95BBC6}" presName="sibTrans" presStyleCnt="0"/>
      <dgm:spPr/>
    </dgm:pt>
    <dgm:pt modelId="{06397826-0499-4723-BB04-7CE51F4B6A4B}" type="pres">
      <dgm:prSet presAssocID="{7545D14F-F989-436F-993D-8A929D3D0552}" presName="node" presStyleLbl="node1" presStyleIdx="12" presStyleCnt="22">
        <dgm:presLayoutVars>
          <dgm:bulletEnabled val="1"/>
        </dgm:presLayoutVars>
      </dgm:prSet>
      <dgm:spPr/>
      <dgm:t>
        <a:bodyPr/>
        <a:lstStyle/>
        <a:p>
          <a:endParaRPr lang="en-US"/>
        </a:p>
      </dgm:t>
    </dgm:pt>
    <dgm:pt modelId="{E0B3041A-5D14-4721-ABEC-7FCE44016FCE}" type="pres">
      <dgm:prSet presAssocID="{67262899-FB52-4061-9774-170C2301D22E}" presName="sibTrans" presStyleCnt="0"/>
      <dgm:spPr/>
    </dgm:pt>
    <dgm:pt modelId="{8CDF8C4F-EC80-4E2A-9970-96D863E170E2}" type="pres">
      <dgm:prSet presAssocID="{6F890C9A-5C4D-4C87-A3B8-4F40F9020090}" presName="node" presStyleLbl="node1" presStyleIdx="13" presStyleCnt="22">
        <dgm:presLayoutVars>
          <dgm:bulletEnabled val="1"/>
        </dgm:presLayoutVars>
      </dgm:prSet>
      <dgm:spPr/>
      <dgm:t>
        <a:bodyPr/>
        <a:lstStyle/>
        <a:p>
          <a:endParaRPr lang="en-US"/>
        </a:p>
      </dgm:t>
    </dgm:pt>
    <dgm:pt modelId="{279A319A-A29A-4E69-8D5E-723D7624B16E}" type="pres">
      <dgm:prSet presAssocID="{5858EC4B-662C-4D39-84DB-219F872700A5}" presName="sibTrans" presStyleCnt="0"/>
      <dgm:spPr/>
    </dgm:pt>
    <dgm:pt modelId="{24040DE2-881E-4A59-825B-483BC5A43594}" type="pres">
      <dgm:prSet presAssocID="{A7DC64C9-E9A6-47B4-B2C6-1C56D534C11D}" presName="node" presStyleLbl="node1" presStyleIdx="14" presStyleCnt="22">
        <dgm:presLayoutVars>
          <dgm:bulletEnabled val="1"/>
        </dgm:presLayoutVars>
      </dgm:prSet>
      <dgm:spPr/>
      <dgm:t>
        <a:bodyPr/>
        <a:lstStyle/>
        <a:p>
          <a:endParaRPr lang="en-US"/>
        </a:p>
      </dgm:t>
    </dgm:pt>
    <dgm:pt modelId="{1C8C6BFA-8C8F-4F39-8995-F61BC7FD831F}" type="pres">
      <dgm:prSet presAssocID="{DEE6F242-987D-4735-B536-9CC85D13700B}" presName="sibTrans" presStyleCnt="0"/>
      <dgm:spPr/>
    </dgm:pt>
    <dgm:pt modelId="{71317ECB-C7D0-437A-8DFA-CA2DE36D123B}" type="pres">
      <dgm:prSet presAssocID="{3168E3FC-CA68-4E62-9A25-A4DE2E683883}" presName="node" presStyleLbl="node1" presStyleIdx="15" presStyleCnt="22">
        <dgm:presLayoutVars>
          <dgm:bulletEnabled val="1"/>
        </dgm:presLayoutVars>
      </dgm:prSet>
      <dgm:spPr/>
      <dgm:t>
        <a:bodyPr/>
        <a:lstStyle/>
        <a:p>
          <a:endParaRPr lang="en-US"/>
        </a:p>
      </dgm:t>
    </dgm:pt>
    <dgm:pt modelId="{A162C4FF-0765-4DE5-AF94-AC40C71A6AF0}" type="pres">
      <dgm:prSet presAssocID="{E58A2ADD-6E56-4DA4-9907-42A66AD5B34E}" presName="sibTrans" presStyleCnt="0"/>
      <dgm:spPr/>
    </dgm:pt>
    <dgm:pt modelId="{4920C472-5B26-4440-9098-D05A31CC6D07}" type="pres">
      <dgm:prSet presAssocID="{37A17543-7441-48D2-A2F6-EC3FE604B983}" presName="node" presStyleLbl="node1" presStyleIdx="16" presStyleCnt="22">
        <dgm:presLayoutVars>
          <dgm:bulletEnabled val="1"/>
        </dgm:presLayoutVars>
      </dgm:prSet>
      <dgm:spPr/>
      <dgm:t>
        <a:bodyPr/>
        <a:lstStyle/>
        <a:p>
          <a:endParaRPr lang="en-US"/>
        </a:p>
      </dgm:t>
    </dgm:pt>
    <dgm:pt modelId="{13704B70-D6E5-4C05-9141-7BC4481660C4}" type="pres">
      <dgm:prSet presAssocID="{5106AE6E-4A27-4732-BFAF-937CF94C7B69}" presName="sibTrans" presStyleCnt="0"/>
      <dgm:spPr/>
    </dgm:pt>
    <dgm:pt modelId="{1D7D6C21-CD08-4548-9C30-EDE20E6B65A8}" type="pres">
      <dgm:prSet presAssocID="{DCD8A333-0B19-40EF-A61B-2D957CA577AD}" presName="node" presStyleLbl="node1" presStyleIdx="17" presStyleCnt="22">
        <dgm:presLayoutVars>
          <dgm:bulletEnabled val="1"/>
        </dgm:presLayoutVars>
      </dgm:prSet>
      <dgm:spPr/>
      <dgm:t>
        <a:bodyPr/>
        <a:lstStyle/>
        <a:p>
          <a:endParaRPr lang="en-US"/>
        </a:p>
      </dgm:t>
    </dgm:pt>
    <dgm:pt modelId="{27606C7B-F0B6-4386-B7D1-6D72B198F907}" type="pres">
      <dgm:prSet presAssocID="{B45D41BD-59B6-497F-AE72-C6A0BC9B6840}" presName="sibTrans" presStyleCnt="0"/>
      <dgm:spPr/>
    </dgm:pt>
    <dgm:pt modelId="{607D4E82-E93A-47E7-82A4-9F00C11D03D4}" type="pres">
      <dgm:prSet presAssocID="{72EF6E50-E59A-4038-BDAF-AE389C2E1CF0}" presName="node" presStyleLbl="node1" presStyleIdx="18" presStyleCnt="22">
        <dgm:presLayoutVars>
          <dgm:bulletEnabled val="1"/>
        </dgm:presLayoutVars>
      </dgm:prSet>
      <dgm:spPr/>
      <dgm:t>
        <a:bodyPr/>
        <a:lstStyle/>
        <a:p>
          <a:endParaRPr lang="en-US"/>
        </a:p>
      </dgm:t>
    </dgm:pt>
    <dgm:pt modelId="{8310AF9E-9C34-4D90-B024-0DFCA0BBAEAF}" type="pres">
      <dgm:prSet presAssocID="{6B1AB778-61B2-4D37-A5C0-0BEDE56A4C0F}" presName="sibTrans" presStyleCnt="0"/>
      <dgm:spPr/>
    </dgm:pt>
    <dgm:pt modelId="{1A0CDA0C-852C-4A1F-8CD2-9677525BA434}" type="pres">
      <dgm:prSet presAssocID="{01F77B70-3F6F-487B-B025-C0615CBAC846}" presName="node" presStyleLbl="node1" presStyleIdx="19" presStyleCnt="22">
        <dgm:presLayoutVars>
          <dgm:bulletEnabled val="1"/>
        </dgm:presLayoutVars>
      </dgm:prSet>
      <dgm:spPr/>
      <dgm:t>
        <a:bodyPr/>
        <a:lstStyle/>
        <a:p>
          <a:endParaRPr lang="en-US"/>
        </a:p>
      </dgm:t>
    </dgm:pt>
    <dgm:pt modelId="{CFF1294E-049F-4877-BC7B-E415CAA74947}" type="pres">
      <dgm:prSet presAssocID="{1F7ECA7C-562F-40AA-A7CE-32F17F9763BF}" presName="sibTrans" presStyleCnt="0"/>
      <dgm:spPr/>
    </dgm:pt>
    <dgm:pt modelId="{72B182A2-92B9-4B4B-9D5A-431641C5DA55}" type="pres">
      <dgm:prSet presAssocID="{B3A25769-D86A-40E7-8CEC-FF5EE585BBB8}" presName="node" presStyleLbl="node1" presStyleIdx="20" presStyleCnt="22">
        <dgm:presLayoutVars>
          <dgm:bulletEnabled val="1"/>
        </dgm:presLayoutVars>
      </dgm:prSet>
      <dgm:spPr/>
      <dgm:t>
        <a:bodyPr/>
        <a:lstStyle/>
        <a:p>
          <a:endParaRPr lang="en-US"/>
        </a:p>
      </dgm:t>
    </dgm:pt>
    <dgm:pt modelId="{FFC09DBF-9663-4640-A3EB-D21FF9250828}" type="pres">
      <dgm:prSet presAssocID="{E9BC7CC1-09EC-4EDC-A4CA-09E61F89DCEE}" presName="sibTrans" presStyleCnt="0"/>
      <dgm:spPr/>
    </dgm:pt>
    <dgm:pt modelId="{788203BC-41A6-4511-BDEE-C3E6F6A890AC}" type="pres">
      <dgm:prSet presAssocID="{6C4EE55F-E079-42FA-A03A-7E2A2F9C0D0A}" presName="node" presStyleLbl="node1" presStyleIdx="21" presStyleCnt="22">
        <dgm:presLayoutVars>
          <dgm:bulletEnabled val="1"/>
        </dgm:presLayoutVars>
      </dgm:prSet>
      <dgm:spPr/>
      <dgm:t>
        <a:bodyPr/>
        <a:lstStyle/>
        <a:p>
          <a:endParaRPr lang="en-US"/>
        </a:p>
      </dgm:t>
    </dgm:pt>
  </dgm:ptLst>
  <dgm:cxnLst>
    <dgm:cxn modelId="{336F9398-EBAC-446D-AB31-636FD49FACFA}" type="presOf" srcId="{5DA31A08-5ED5-46CE-AC3B-64008A5881EB}" destId="{39F83BF4-9B36-48B7-9663-BCE578248B1A}" srcOrd="0" destOrd="0" presId="urn:microsoft.com/office/officeart/2005/8/layout/default"/>
    <dgm:cxn modelId="{A21856DA-8379-445C-9639-B6BB10C15BD5}" srcId="{331CE45D-884C-4932-8020-A56929928989}" destId="{9125951A-7651-4506-AB52-B4CC4AAD108C}" srcOrd="8" destOrd="0" parTransId="{C9BA006D-3DA7-4EE2-9651-7DC252F29FC5}" sibTransId="{A8956867-9BF6-41A8-8F2A-8D2DF6882A45}"/>
    <dgm:cxn modelId="{A78C08F0-6CD5-4AD9-A03C-FF79B473B798}" type="presOf" srcId="{53108B37-D00D-474A-8463-34C4D269A29C}" destId="{0555E8F2-F31A-4436-8E1F-9C7AE496ACD3}" srcOrd="0" destOrd="0" presId="urn:microsoft.com/office/officeart/2005/8/layout/default"/>
    <dgm:cxn modelId="{CEF57596-AAFB-462D-A92C-D25107D3AD0E}" srcId="{331CE45D-884C-4932-8020-A56929928989}" destId="{A7DC64C9-E9A6-47B4-B2C6-1C56D534C11D}" srcOrd="14" destOrd="0" parTransId="{B3E18E5F-BEF1-4BC8-AA91-2BBBA6476336}" sibTransId="{DEE6F242-987D-4735-B536-9CC85D13700B}"/>
    <dgm:cxn modelId="{FBDBBFA0-16A2-44AC-97E1-1051BA62C525}" type="presOf" srcId="{01F77B70-3F6F-487B-B025-C0615CBAC846}" destId="{1A0CDA0C-852C-4A1F-8CD2-9677525BA434}" srcOrd="0" destOrd="0" presId="urn:microsoft.com/office/officeart/2005/8/layout/default"/>
    <dgm:cxn modelId="{D3105A1C-9810-4124-9EA4-CDC659282BD8}" type="presOf" srcId="{536B7C9B-C204-4505-8CBD-E935E1E3E9EE}" destId="{8051A11B-8502-4FE5-9CEA-4E418C3882FE}" srcOrd="0" destOrd="0" presId="urn:microsoft.com/office/officeart/2005/8/layout/default"/>
    <dgm:cxn modelId="{3BB12DEF-BAEF-4366-A250-29EE0F563619}" type="presOf" srcId="{6C4EE55F-E079-42FA-A03A-7E2A2F9C0D0A}" destId="{788203BC-41A6-4511-BDEE-C3E6F6A890AC}" srcOrd="0" destOrd="0" presId="urn:microsoft.com/office/officeart/2005/8/layout/default"/>
    <dgm:cxn modelId="{A879849F-94EA-4CA5-A72E-7431ACCE4D87}" type="presOf" srcId="{6F890C9A-5C4D-4C87-A3B8-4F40F9020090}" destId="{8CDF8C4F-EC80-4E2A-9970-96D863E170E2}" srcOrd="0" destOrd="0" presId="urn:microsoft.com/office/officeart/2005/8/layout/default"/>
    <dgm:cxn modelId="{7608DF87-87BE-441C-A74B-F03530FCF00C}" srcId="{331CE45D-884C-4932-8020-A56929928989}" destId="{01F77B70-3F6F-487B-B025-C0615CBAC846}" srcOrd="19" destOrd="0" parTransId="{105521C8-FC37-452E-825B-FF003B8A68C6}" sibTransId="{1F7ECA7C-562F-40AA-A7CE-32F17F9763BF}"/>
    <dgm:cxn modelId="{4B97D380-B76F-4BFB-A470-830A0A551DBB}" type="presOf" srcId="{661ECECE-5DA0-4B2A-9C0E-0B9FDD20DFE2}" destId="{3C6CDA60-6B81-4450-A9CC-618204AFD1D6}" srcOrd="0" destOrd="0" presId="urn:microsoft.com/office/officeart/2005/8/layout/default"/>
    <dgm:cxn modelId="{60D2D5E9-294C-4FE8-8A13-A36966EABCF1}" type="presOf" srcId="{37A17543-7441-48D2-A2F6-EC3FE604B983}" destId="{4920C472-5B26-4440-9098-D05A31CC6D07}" srcOrd="0" destOrd="0" presId="urn:microsoft.com/office/officeart/2005/8/layout/default"/>
    <dgm:cxn modelId="{FE792E04-1B31-4903-91AA-651012E75005}" type="presOf" srcId="{0103FB9F-A1AB-4960-889B-2358D8960F36}" destId="{B3DE8633-EA70-48DF-88CB-B3D981FAC3EF}" srcOrd="0" destOrd="0" presId="urn:microsoft.com/office/officeart/2005/8/layout/default"/>
    <dgm:cxn modelId="{0CEE9C3A-8C06-43E5-9276-23FA72FD2008}" srcId="{331CE45D-884C-4932-8020-A56929928989}" destId="{37A17543-7441-48D2-A2F6-EC3FE604B983}" srcOrd="16" destOrd="0" parTransId="{B9477F3E-0D1F-4109-8C6C-83235C7C79E9}" sibTransId="{5106AE6E-4A27-4732-BFAF-937CF94C7B69}"/>
    <dgm:cxn modelId="{D5442948-D3C4-4AD1-BD76-3EF6FF3387A8}" type="presOf" srcId="{AAF9D981-6F4C-4629-A7E1-169FCB9EF3EA}" destId="{CE105DE0-9521-4CB4-8DD5-557B00655F64}" srcOrd="0" destOrd="0" presId="urn:microsoft.com/office/officeart/2005/8/layout/default"/>
    <dgm:cxn modelId="{1FDB13BD-AA68-45FE-A762-4903CA44C757}" type="presOf" srcId="{27D04274-7B17-4DE0-B095-30DD07EF3363}" destId="{06FBF909-B0F0-40DB-BBEC-CF9FCDFE719F}" srcOrd="0" destOrd="0" presId="urn:microsoft.com/office/officeart/2005/8/layout/default"/>
    <dgm:cxn modelId="{16F21AA7-C8FF-474D-881A-E6A60D6BD8A1}" srcId="{331CE45D-884C-4932-8020-A56929928989}" destId="{AAF9D981-6F4C-4629-A7E1-169FCB9EF3EA}" srcOrd="0" destOrd="0" parTransId="{60841CE8-DCA3-472A-B6EA-24E425EF64A9}" sibTransId="{1DB7C299-DD84-4106-821D-E20D85CCA01C}"/>
    <dgm:cxn modelId="{A972620A-B8DB-4111-A7E8-344D03968F64}" type="presOf" srcId="{5397B569-5971-4C03-940D-C86FDE104F83}" destId="{429B327A-DF1C-42FB-8992-F0961CFF6D4D}" srcOrd="0" destOrd="0" presId="urn:microsoft.com/office/officeart/2005/8/layout/default"/>
    <dgm:cxn modelId="{1402297F-2B4A-4EB1-A435-63EB0800551A}" srcId="{331CE45D-884C-4932-8020-A56929928989}" destId="{6F890C9A-5C4D-4C87-A3B8-4F40F9020090}" srcOrd="13" destOrd="0" parTransId="{911CEAE3-1A05-4145-83A4-FAE342D8868D}" sibTransId="{5858EC4B-662C-4D39-84DB-219F872700A5}"/>
    <dgm:cxn modelId="{01FEE4E4-FDAB-48E8-BC6A-582ED8CE025F}" srcId="{331CE45D-884C-4932-8020-A56929928989}" destId="{6C4EE55F-E079-42FA-A03A-7E2A2F9C0D0A}" srcOrd="21" destOrd="0" parTransId="{683A0445-376B-4FD4-8AD3-341D43BFB41E}" sibTransId="{F1C1A20C-147E-4A06-A7C0-4D7E2A008948}"/>
    <dgm:cxn modelId="{33D625D5-8079-4C3D-AF4C-1DECB79172DD}" srcId="{331CE45D-884C-4932-8020-A56929928989}" destId="{0103FB9F-A1AB-4960-889B-2358D8960F36}" srcOrd="11" destOrd="0" parTransId="{17B325C3-7050-4DFE-B20B-AB6759F7F615}" sibTransId="{0CAD9CE4-2FCE-46EF-8FB1-6176AB95BBC6}"/>
    <dgm:cxn modelId="{D235B08A-81E4-4EEB-8A6E-660E2CC1785B}" srcId="{331CE45D-884C-4932-8020-A56929928989}" destId="{5DA31A08-5ED5-46CE-AC3B-64008A5881EB}" srcOrd="9" destOrd="0" parTransId="{8514031A-0501-448C-8D57-CE4E4D340063}" sibTransId="{38B42E59-3217-4DDF-9A27-D4F75EDA18C6}"/>
    <dgm:cxn modelId="{3362C4D2-F91F-448D-96E0-BA71A0680FF1}" srcId="{331CE45D-884C-4932-8020-A56929928989}" destId="{3168E3FC-CA68-4E62-9A25-A4DE2E683883}" srcOrd="15" destOrd="0" parTransId="{5BC2CDB1-FE3A-444C-A33C-DC4E71AB2BB5}" sibTransId="{E58A2ADD-6E56-4DA4-9907-42A66AD5B34E}"/>
    <dgm:cxn modelId="{312BBF3D-AF05-4133-83E7-53CE3813BD0C}" srcId="{331CE45D-884C-4932-8020-A56929928989}" destId="{B3A25769-D86A-40E7-8CEC-FF5EE585BBB8}" srcOrd="20" destOrd="0" parTransId="{DC452F9A-86D7-4142-AB88-30AA1C0A2499}" sibTransId="{E9BC7CC1-09EC-4EDC-A4CA-09E61F89DCEE}"/>
    <dgm:cxn modelId="{12241245-1D7E-4A9A-9588-BDA2F6EE61B0}" srcId="{331CE45D-884C-4932-8020-A56929928989}" destId="{C32BBCC0-2DA8-4C0A-9DBF-629A5D398F38}" srcOrd="6" destOrd="0" parTransId="{A345E75A-B578-4714-8539-CDA2A467D43F}" sibTransId="{9CCB9D51-94AE-4169-BA0B-A081575347DF}"/>
    <dgm:cxn modelId="{2A4CD771-26A3-4DA3-8843-25F053D34FC2}" type="presOf" srcId="{331CE45D-884C-4932-8020-A56929928989}" destId="{891787CA-9645-4DA0-929A-C342E92A7CB3}" srcOrd="0" destOrd="0" presId="urn:microsoft.com/office/officeart/2005/8/layout/default"/>
    <dgm:cxn modelId="{80D4EF7F-FF80-45EB-93A2-BE08422E26DD}" type="presOf" srcId="{BC3F84DE-2FA7-4212-B821-7BE1F1E9B2F6}" destId="{94C83C69-0DA7-43F3-8333-03C2811CEFAC}" srcOrd="0" destOrd="0" presId="urn:microsoft.com/office/officeart/2005/8/layout/default"/>
    <dgm:cxn modelId="{F6FC6C45-766A-4850-AEE2-5AC14A2AD4D1}" srcId="{331CE45D-884C-4932-8020-A56929928989}" destId="{5397B569-5971-4C03-940D-C86FDE104F83}" srcOrd="10" destOrd="0" parTransId="{EE35BE18-119D-416C-86BA-5CA528A53B61}" sibTransId="{17219066-7C07-455C-A0AC-1A5D5B1ED009}"/>
    <dgm:cxn modelId="{55969A27-5F5E-4CD5-B864-EFC8E5BBB2FA}" srcId="{331CE45D-884C-4932-8020-A56929928989}" destId="{925942FD-34D0-45EA-8641-08BF9B7A800E}" srcOrd="2" destOrd="0" parTransId="{C9C2E86F-BFFA-4CF7-97F2-60A55D0C3DE3}" sibTransId="{858A0C4D-8F6E-46ED-A6E0-A5D908C385F2}"/>
    <dgm:cxn modelId="{F0E601C6-2D08-4E27-8F4D-4D983F355E83}" type="presOf" srcId="{A7DC64C9-E9A6-47B4-B2C6-1C56D534C11D}" destId="{24040DE2-881E-4A59-825B-483BC5A43594}" srcOrd="0" destOrd="0" presId="urn:microsoft.com/office/officeart/2005/8/layout/default"/>
    <dgm:cxn modelId="{0A8C4BE4-BF95-406E-A87C-01B71DD4B30A}" type="presOf" srcId="{7545D14F-F989-436F-993D-8A929D3D0552}" destId="{06397826-0499-4723-BB04-7CE51F4B6A4B}" srcOrd="0" destOrd="0" presId="urn:microsoft.com/office/officeart/2005/8/layout/default"/>
    <dgm:cxn modelId="{A1ECC5A5-F5A6-4B93-9AED-82DCED16FFD3}" srcId="{331CE45D-884C-4932-8020-A56929928989}" destId="{53108B37-D00D-474A-8463-34C4D269A29C}" srcOrd="7" destOrd="0" parTransId="{0788C680-3224-4205-9982-E97DBDA0D14B}" sibTransId="{8A3703A9-0EE6-4CCE-A632-1AF7D10AC98F}"/>
    <dgm:cxn modelId="{D7CFAA03-1EEF-450E-A8FF-7BE64F6F7240}" type="presOf" srcId="{B3A25769-D86A-40E7-8CEC-FF5EE585BBB8}" destId="{72B182A2-92B9-4B4B-9D5A-431641C5DA55}" srcOrd="0" destOrd="0" presId="urn:microsoft.com/office/officeart/2005/8/layout/default"/>
    <dgm:cxn modelId="{AC44F0C0-0DF2-4E44-AD92-5C34F5264DFE}" type="presOf" srcId="{72EF6E50-E59A-4038-BDAF-AE389C2E1CF0}" destId="{607D4E82-E93A-47E7-82A4-9F00C11D03D4}" srcOrd="0" destOrd="0" presId="urn:microsoft.com/office/officeart/2005/8/layout/default"/>
    <dgm:cxn modelId="{5FA7732D-57B3-4F92-864B-4B657F1E3C55}" srcId="{331CE45D-884C-4932-8020-A56929928989}" destId="{72EF6E50-E59A-4038-BDAF-AE389C2E1CF0}" srcOrd="18" destOrd="0" parTransId="{30E36622-73A0-408A-BA8F-2E4710B08B6A}" sibTransId="{6B1AB778-61B2-4D37-A5C0-0BEDE56A4C0F}"/>
    <dgm:cxn modelId="{D3DB54B0-C21A-4F6B-B677-D12AEBB2D17F}" srcId="{331CE45D-884C-4932-8020-A56929928989}" destId="{536B7C9B-C204-4505-8CBD-E935E1E3E9EE}" srcOrd="1" destOrd="0" parTransId="{865FA26F-FFBA-492C-BE6E-0BCD4BBAAADE}" sibTransId="{90A0F9D0-4B8E-4DF5-8C03-C8254FB00547}"/>
    <dgm:cxn modelId="{A5C7302D-A59F-4D75-B60C-5CEF3B374F79}" type="presOf" srcId="{DCD8A333-0B19-40EF-A61B-2D957CA577AD}" destId="{1D7D6C21-CD08-4548-9C30-EDE20E6B65A8}" srcOrd="0" destOrd="0" presId="urn:microsoft.com/office/officeart/2005/8/layout/default"/>
    <dgm:cxn modelId="{6173210B-711A-4AEE-BEE9-BA12474D03EF}" srcId="{331CE45D-884C-4932-8020-A56929928989}" destId="{661ECECE-5DA0-4B2A-9C0E-0B9FDD20DFE2}" srcOrd="4" destOrd="0" parTransId="{E4208B17-6FE4-4940-841F-EA4852E21AD2}" sibTransId="{3222A690-0CCD-4C50-B285-57430E464662}"/>
    <dgm:cxn modelId="{6C4CCE44-FF76-4D8B-8A24-BAE740CD6CDB}" srcId="{331CE45D-884C-4932-8020-A56929928989}" destId="{DCD8A333-0B19-40EF-A61B-2D957CA577AD}" srcOrd="17" destOrd="0" parTransId="{39DF57CA-6F81-4883-AE2E-C48A9591FE5D}" sibTransId="{B45D41BD-59B6-497F-AE72-C6A0BC9B6840}"/>
    <dgm:cxn modelId="{57387E2C-8222-4987-B806-365200FBA44A}" srcId="{331CE45D-884C-4932-8020-A56929928989}" destId="{27D04274-7B17-4DE0-B095-30DD07EF3363}" srcOrd="3" destOrd="0" parTransId="{B9B3BCBD-7E3C-474B-A3C2-078F4459EF71}" sibTransId="{A04EB24E-2CE6-484E-BACF-417EC882E128}"/>
    <dgm:cxn modelId="{3F1003D8-17A0-4D32-8F50-C28925395542}" type="presOf" srcId="{925942FD-34D0-45EA-8641-08BF9B7A800E}" destId="{D30F2577-7E37-4B34-AB39-6E71C216FAD8}" srcOrd="0" destOrd="0" presId="urn:microsoft.com/office/officeart/2005/8/layout/default"/>
    <dgm:cxn modelId="{A089D420-5E0B-4ED2-BF9F-4CFC91C8C356}" type="presOf" srcId="{C32BBCC0-2DA8-4C0A-9DBF-629A5D398F38}" destId="{F159C74E-6AB3-4931-AD9F-47B927FCA160}" srcOrd="0" destOrd="0" presId="urn:microsoft.com/office/officeart/2005/8/layout/default"/>
    <dgm:cxn modelId="{9F4EDA06-97D0-4D74-8856-7A6B6E421553}" type="presOf" srcId="{9125951A-7651-4506-AB52-B4CC4AAD108C}" destId="{86CD3E69-6FEC-47FA-BF3D-A4EC10FF4B48}" srcOrd="0" destOrd="0" presId="urn:microsoft.com/office/officeart/2005/8/layout/default"/>
    <dgm:cxn modelId="{4B0A4EAC-F501-4972-A679-CD5727D1E2B7}" type="presOf" srcId="{3168E3FC-CA68-4E62-9A25-A4DE2E683883}" destId="{71317ECB-C7D0-437A-8DFA-CA2DE36D123B}" srcOrd="0" destOrd="0" presId="urn:microsoft.com/office/officeart/2005/8/layout/default"/>
    <dgm:cxn modelId="{6CCAA392-3918-4CF9-8BF7-AD6B3A4AEC43}" srcId="{331CE45D-884C-4932-8020-A56929928989}" destId="{BC3F84DE-2FA7-4212-B821-7BE1F1E9B2F6}" srcOrd="5" destOrd="0" parTransId="{4B6D8F9A-3FDA-4245-A4BD-840C54F5750A}" sibTransId="{3E327275-6803-4F01-8FB1-9659003EF510}"/>
    <dgm:cxn modelId="{07B423C8-5463-4E2D-8C6F-6D00D58A575E}" srcId="{331CE45D-884C-4932-8020-A56929928989}" destId="{7545D14F-F989-436F-993D-8A929D3D0552}" srcOrd="12" destOrd="0" parTransId="{6EEF4F24-8C63-44EF-9644-A7939EAA1F2B}" sibTransId="{67262899-FB52-4061-9774-170C2301D22E}"/>
    <dgm:cxn modelId="{19D39204-913C-4171-9828-A21B488754D2}" type="presParOf" srcId="{891787CA-9645-4DA0-929A-C342E92A7CB3}" destId="{CE105DE0-9521-4CB4-8DD5-557B00655F64}" srcOrd="0" destOrd="0" presId="urn:microsoft.com/office/officeart/2005/8/layout/default"/>
    <dgm:cxn modelId="{9E53DC1A-229B-4EF8-B304-EC89084828BF}" type="presParOf" srcId="{891787CA-9645-4DA0-929A-C342E92A7CB3}" destId="{B46D407C-1F0D-43C8-8D32-4BF954487649}" srcOrd="1" destOrd="0" presId="urn:microsoft.com/office/officeart/2005/8/layout/default"/>
    <dgm:cxn modelId="{5561E9F4-5411-477A-BDFF-2998163F936F}" type="presParOf" srcId="{891787CA-9645-4DA0-929A-C342E92A7CB3}" destId="{8051A11B-8502-4FE5-9CEA-4E418C3882FE}" srcOrd="2" destOrd="0" presId="urn:microsoft.com/office/officeart/2005/8/layout/default"/>
    <dgm:cxn modelId="{7D52911F-A82C-436B-AD30-9986EDACC274}" type="presParOf" srcId="{891787CA-9645-4DA0-929A-C342E92A7CB3}" destId="{D9C6B662-FF58-458B-97BE-35379EA09C5A}" srcOrd="3" destOrd="0" presId="urn:microsoft.com/office/officeart/2005/8/layout/default"/>
    <dgm:cxn modelId="{9F0DC00B-8FCA-4E61-A6CF-45152350FC9D}" type="presParOf" srcId="{891787CA-9645-4DA0-929A-C342E92A7CB3}" destId="{D30F2577-7E37-4B34-AB39-6E71C216FAD8}" srcOrd="4" destOrd="0" presId="urn:microsoft.com/office/officeart/2005/8/layout/default"/>
    <dgm:cxn modelId="{3387DA54-D6B7-43ED-B81F-2EBE797C822F}" type="presParOf" srcId="{891787CA-9645-4DA0-929A-C342E92A7CB3}" destId="{AC6F4B62-5216-4203-A4B4-CDAA6B1EC72C}" srcOrd="5" destOrd="0" presId="urn:microsoft.com/office/officeart/2005/8/layout/default"/>
    <dgm:cxn modelId="{46B8B0FE-9B95-4A27-B560-747DCEBF27E9}" type="presParOf" srcId="{891787CA-9645-4DA0-929A-C342E92A7CB3}" destId="{06FBF909-B0F0-40DB-BBEC-CF9FCDFE719F}" srcOrd="6" destOrd="0" presId="urn:microsoft.com/office/officeart/2005/8/layout/default"/>
    <dgm:cxn modelId="{4EB48069-EF0A-478A-A14B-A0220731FF00}" type="presParOf" srcId="{891787CA-9645-4DA0-929A-C342E92A7CB3}" destId="{F19D75FD-255A-4F88-B55B-748BFDD276E8}" srcOrd="7" destOrd="0" presId="urn:microsoft.com/office/officeart/2005/8/layout/default"/>
    <dgm:cxn modelId="{E385FD08-3039-4EA0-89F0-B4F5C140816E}" type="presParOf" srcId="{891787CA-9645-4DA0-929A-C342E92A7CB3}" destId="{3C6CDA60-6B81-4450-A9CC-618204AFD1D6}" srcOrd="8" destOrd="0" presId="urn:microsoft.com/office/officeart/2005/8/layout/default"/>
    <dgm:cxn modelId="{2A36C28C-88BB-4F21-84BB-8D3B64EEF2E8}" type="presParOf" srcId="{891787CA-9645-4DA0-929A-C342E92A7CB3}" destId="{D10FD849-F7E0-46D4-B25E-EA6486E1353B}" srcOrd="9" destOrd="0" presId="urn:microsoft.com/office/officeart/2005/8/layout/default"/>
    <dgm:cxn modelId="{B73325D5-BA83-4212-AD00-53B83D393CDC}" type="presParOf" srcId="{891787CA-9645-4DA0-929A-C342E92A7CB3}" destId="{94C83C69-0DA7-43F3-8333-03C2811CEFAC}" srcOrd="10" destOrd="0" presId="urn:microsoft.com/office/officeart/2005/8/layout/default"/>
    <dgm:cxn modelId="{438AF829-E41C-4951-B43A-D3FC6E13CBB7}" type="presParOf" srcId="{891787CA-9645-4DA0-929A-C342E92A7CB3}" destId="{1ABB260D-BF74-4BE5-B3A2-29EF9B26468C}" srcOrd="11" destOrd="0" presId="urn:microsoft.com/office/officeart/2005/8/layout/default"/>
    <dgm:cxn modelId="{9211DDA0-C9B9-4C64-AFB9-70F1CE0278B9}" type="presParOf" srcId="{891787CA-9645-4DA0-929A-C342E92A7CB3}" destId="{F159C74E-6AB3-4931-AD9F-47B927FCA160}" srcOrd="12" destOrd="0" presId="urn:microsoft.com/office/officeart/2005/8/layout/default"/>
    <dgm:cxn modelId="{9C0389C3-7680-4B3A-8243-29EA3B5F1501}" type="presParOf" srcId="{891787CA-9645-4DA0-929A-C342E92A7CB3}" destId="{6E730519-835D-4CCF-809A-04537A1FF889}" srcOrd="13" destOrd="0" presId="urn:microsoft.com/office/officeart/2005/8/layout/default"/>
    <dgm:cxn modelId="{298D68CC-08B4-432B-B3FB-FDC55961CD4F}" type="presParOf" srcId="{891787CA-9645-4DA0-929A-C342E92A7CB3}" destId="{0555E8F2-F31A-4436-8E1F-9C7AE496ACD3}" srcOrd="14" destOrd="0" presId="urn:microsoft.com/office/officeart/2005/8/layout/default"/>
    <dgm:cxn modelId="{9197E66B-C92F-4A89-97E8-EFA7AEDB0EBC}" type="presParOf" srcId="{891787CA-9645-4DA0-929A-C342E92A7CB3}" destId="{F94CB456-4383-49C6-B654-FB9AE5AE9EB0}" srcOrd="15" destOrd="0" presId="urn:microsoft.com/office/officeart/2005/8/layout/default"/>
    <dgm:cxn modelId="{E9AC1BCE-A6C2-4AFB-BC2D-30097176DCA0}" type="presParOf" srcId="{891787CA-9645-4DA0-929A-C342E92A7CB3}" destId="{86CD3E69-6FEC-47FA-BF3D-A4EC10FF4B48}" srcOrd="16" destOrd="0" presId="urn:microsoft.com/office/officeart/2005/8/layout/default"/>
    <dgm:cxn modelId="{8A10C653-F0A8-4E92-BDC5-DBD25A073765}" type="presParOf" srcId="{891787CA-9645-4DA0-929A-C342E92A7CB3}" destId="{B633BA8D-386B-4851-B7DD-58B33B4CE19F}" srcOrd="17" destOrd="0" presId="urn:microsoft.com/office/officeart/2005/8/layout/default"/>
    <dgm:cxn modelId="{55B339AC-4BDF-478A-9F1E-20104C3735D0}" type="presParOf" srcId="{891787CA-9645-4DA0-929A-C342E92A7CB3}" destId="{39F83BF4-9B36-48B7-9663-BCE578248B1A}" srcOrd="18" destOrd="0" presId="urn:microsoft.com/office/officeart/2005/8/layout/default"/>
    <dgm:cxn modelId="{EF1CBDCB-E412-4169-BBC9-F2DA6994F47D}" type="presParOf" srcId="{891787CA-9645-4DA0-929A-C342E92A7CB3}" destId="{6AB662B7-5F1D-4E24-BD3F-976DC24F3D48}" srcOrd="19" destOrd="0" presId="urn:microsoft.com/office/officeart/2005/8/layout/default"/>
    <dgm:cxn modelId="{EEDFF3A7-DB99-4539-8D93-EAA7947C7818}" type="presParOf" srcId="{891787CA-9645-4DA0-929A-C342E92A7CB3}" destId="{429B327A-DF1C-42FB-8992-F0961CFF6D4D}" srcOrd="20" destOrd="0" presId="urn:microsoft.com/office/officeart/2005/8/layout/default"/>
    <dgm:cxn modelId="{B1E9C627-8D4D-4153-8C59-6022C29C018C}" type="presParOf" srcId="{891787CA-9645-4DA0-929A-C342E92A7CB3}" destId="{F38C5FD6-2F7C-4D16-AB9C-066442180826}" srcOrd="21" destOrd="0" presId="urn:microsoft.com/office/officeart/2005/8/layout/default"/>
    <dgm:cxn modelId="{79D66BD8-B404-4E5A-BD1B-069932260BA3}" type="presParOf" srcId="{891787CA-9645-4DA0-929A-C342E92A7CB3}" destId="{B3DE8633-EA70-48DF-88CB-B3D981FAC3EF}" srcOrd="22" destOrd="0" presId="urn:microsoft.com/office/officeart/2005/8/layout/default"/>
    <dgm:cxn modelId="{259B4FFA-1CBC-4BB4-9FEE-8E98BBAF3146}" type="presParOf" srcId="{891787CA-9645-4DA0-929A-C342E92A7CB3}" destId="{2CAA1772-1CB5-4A76-A164-826D8829FC42}" srcOrd="23" destOrd="0" presId="urn:microsoft.com/office/officeart/2005/8/layout/default"/>
    <dgm:cxn modelId="{C4357A74-AB2B-4CED-9D6C-E203EB3AF07E}" type="presParOf" srcId="{891787CA-9645-4DA0-929A-C342E92A7CB3}" destId="{06397826-0499-4723-BB04-7CE51F4B6A4B}" srcOrd="24" destOrd="0" presId="urn:microsoft.com/office/officeart/2005/8/layout/default"/>
    <dgm:cxn modelId="{3BCFE771-EE57-44A6-9B6D-09100C64814C}" type="presParOf" srcId="{891787CA-9645-4DA0-929A-C342E92A7CB3}" destId="{E0B3041A-5D14-4721-ABEC-7FCE44016FCE}" srcOrd="25" destOrd="0" presId="urn:microsoft.com/office/officeart/2005/8/layout/default"/>
    <dgm:cxn modelId="{E8EC01BA-6418-4DCD-A179-24C5167967B2}" type="presParOf" srcId="{891787CA-9645-4DA0-929A-C342E92A7CB3}" destId="{8CDF8C4F-EC80-4E2A-9970-96D863E170E2}" srcOrd="26" destOrd="0" presId="urn:microsoft.com/office/officeart/2005/8/layout/default"/>
    <dgm:cxn modelId="{36184B38-D122-43A7-87C6-B40A89F44392}" type="presParOf" srcId="{891787CA-9645-4DA0-929A-C342E92A7CB3}" destId="{279A319A-A29A-4E69-8D5E-723D7624B16E}" srcOrd="27" destOrd="0" presId="urn:microsoft.com/office/officeart/2005/8/layout/default"/>
    <dgm:cxn modelId="{4181298E-9165-41CB-866E-ACAD27CE98D2}" type="presParOf" srcId="{891787CA-9645-4DA0-929A-C342E92A7CB3}" destId="{24040DE2-881E-4A59-825B-483BC5A43594}" srcOrd="28" destOrd="0" presId="urn:microsoft.com/office/officeart/2005/8/layout/default"/>
    <dgm:cxn modelId="{3CB2295C-09BE-471E-B0A1-37B5D9B83316}" type="presParOf" srcId="{891787CA-9645-4DA0-929A-C342E92A7CB3}" destId="{1C8C6BFA-8C8F-4F39-8995-F61BC7FD831F}" srcOrd="29" destOrd="0" presId="urn:microsoft.com/office/officeart/2005/8/layout/default"/>
    <dgm:cxn modelId="{8C30398C-32BD-4617-B40F-C2305F122FFB}" type="presParOf" srcId="{891787CA-9645-4DA0-929A-C342E92A7CB3}" destId="{71317ECB-C7D0-437A-8DFA-CA2DE36D123B}" srcOrd="30" destOrd="0" presId="urn:microsoft.com/office/officeart/2005/8/layout/default"/>
    <dgm:cxn modelId="{EFC4615E-F133-45E1-B660-71725E9F77A7}" type="presParOf" srcId="{891787CA-9645-4DA0-929A-C342E92A7CB3}" destId="{A162C4FF-0765-4DE5-AF94-AC40C71A6AF0}" srcOrd="31" destOrd="0" presId="urn:microsoft.com/office/officeart/2005/8/layout/default"/>
    <dgm:cxn modelId="{079EF197-1F70-4268-9B98-8D5F0CB08952}" type="presParOf" srcId="{891787CA-9645-4DA0-929A-C342E92A7CB3}" destId="{4920C472-5B26-4440-9098-D05A31CC6D07}" srcOrd="32" destOrd="0" presId="urn:microsoft.com/office/officeart/2005/8/layout/default"/>
    <dgm:cxn modelId="{88AA48A9-79F7-45D6-80D7-2A5C345AA22C}" type="presParOf" srcId="{891787CA-9645-4DA0-929A-C342E92A7CB3}" destId="{13704B70-D6E5-4C05-9141-7BC4481660C4}" srcOrd="33" destOrd="0" presId="urn:microsoft.com/office/officeart/2005/8/layout/default"/>
    <dgm:cxn modelId="{C251082E-9211-4B93-A1C7-6F39531A3E20}" type="presParOf" srcId="{891787CA-9645-4DA0-929A-C342E92A7CB3}" destId="{1D7D6C21-CD08-4548-9C30-EDE20E6B65A8}" srcOrd="34" destOrd="0" presId="urn:microsoft.com/office/officeart/2005/8/layout/default"/>
    <dgm:cxn modelId="{61A3C267-FD28-4A19-80B6-DC7A193DE67B}" type="presParOf" srcId="{891787CA-9645-4DA0-929A-C342E92A7CB3}" destId="{27606C7B-F0B6-4386-B7D1-6D72B198F907}" srcOrd="35" destOrd="0" presId="urn:microsoft.com/office/officeart/2005/8/layout/default"/>
    <dgm:cxn modelId="{079B4917-0F6F-43DF-A15F-1CE68EF65CE9}" type="presParOf" srcId="{891787CA-9645-4DA0-929A-C342E92A7CB3}" destId="{607D4E82-E93A-47E7-82A4-9F00C11D03D4}" srcOrd="36" destOrd="0" presId="urn:microsoft.com/office/officeart/2005/8/layout/default"/>
    <dgm:cxn modelId="{1E4E6592-D92A-44A3-ACFC-1A468688E64E}" type="presParOf" srcId="{891787CA-9645-4DA0-929A-C342E92A7CB3}" destId="{8310AF9E-9C34-4D90-B024-0DFCA0BBAEAF}" srcOrd="37" destOrd="0" presId="urn:microsoft.com/office/officeart/2005/8/layout/default"/>
    <dgm:cxn modelId="{4AFE89A0-4BBB-403B-8D38-80AAC8079D01}" type="presParOf" srcId="{891787CA-9645-4DA0-929A-C342E92A7CB3}" destId="{1A0CDA0C-852C-4A1F-8CD2-9677525BA434}" srcOrd="38" destOrd="0" presId="urn:microsoft.com/office/officeart/2005/8/layout/default"/>
    <dgm:cxn modelId="{61331865-D62B-4B25-AAF0-D4E4717669DD}" type="presParOf" srcId="{891787CA-9645-4DA0-929A-C342E92A7CB3}" destId="{CFF1294E-049F-4877-BC7B-E415CAA74947}" srcOrd="39" destOrd="0" presId="urn:microsoft.com/office/officeart/2005/8/layout/default"/>
    <dgm:cxn modelId="{DA712DAF-D1E1-468E-B085-A795E56247FB}" type="presParOf" srcId="{891787CA-9645-4DA0-929A-C342E92A7CB3}" destId="{72B182A2-92B9-4B4B-9D5A-431641C5DA55}" srcOrd="40" destOrd="0" presId="urn:microsoft.com/office/officeart/2005/8/layout/default"/>
    <dgm:cxn modelId="{52CBC0ED-06D3-43F8-B909-D35B4EF020AA}" type="presParOf" srcId="{891787CA-9645-4DA0-929A-C342E92A7CB3}" destId="{FFC09DBF-9663-4640-A3EB-D21FF9250828}" srcOrd="41" destOrd="0" presId="urn:microsoft.com/office/officeart/2005/8/layout/default"/>
    <dgm:cxn modelId="{E7799DDE-4AC1-47D6-A500-70E8901995BE}" type="presParOf" srcId="{891787CA-9645-4DA0-929A-C342E92A7CB3}" destId="{788203BC-41A6-4511-BDEE-C3E6F6A890AC}" srcOrd="4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7277F7-2FFC-405A-844E-435CE4C33C45}"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D113D330-0635-4AAE-969D-1396D44CD295}">
      <dgm:prSet phldrT="[Text]"/>
      <dgm:spPr/>
      <dgm:t>
        <a:bodyPr/>
        <a:lstStyle/>
        <a:p>
          <a:r>
            <a:rPr lang="en-US" dirty="0" smtClean="0">
              <a:latin typeface="Raleway" panose="020B0503030101060003" pitchFamily="34" charset="0"/>
            </a:rPr>
            <a:t>Dine-in? Reusable utensils are the standard</a:t>
          </a:r>
          <a:endParaRPr lang="en-US" dirty="0"/>
        </a:p>
      </dgm:t>
    </dgm:pt>
    <dgm:pt modelId="{50369BC2-649F-4C9A-B163-3C4736FBFB8B}" type="parTrans" cxnId="{27DFC098-6236-45E8-983F-B2726AB35F03}">
      <dgm:prSet/>
      <dgm:spPr/>
      <dgm:t>
        <a:bodyPr/>
        <a:lstStyle/>
        <a:p>
          <a:endParaRPr lang="en-US"/>
        </a:p>
      </dgm:t>
    </dgm:pt>
    <dgm:pt modelId="{C74BEB3D-BFB5-40BF-A675-88619F1C78DF}" type="sibTrans" cxnId="{27DFC098-6236-45E8-983F-B2726AB35F03}">
      <dgm:prSet/>
      <dgm:spPr/>
      <dgm:t>
        <a:bodyPr/>
        <a:lstStyle/>
        <a:p>
          <a:endParaRPr lang="en-US"/>
        </a:p>
      </dgm:t>
    </dgm:pt>
    <dgm:pt modelId="{F7D3AB41-4505-465B-ABD8-156EDC868CC9}">
      <dgm:prSet/>
      <dgm:spPr>
        <a:solidFill>
          <a:schemeClr val="accent6"/>
        </a:solidFill>
      </dgm:spPr>
      <dgm:t>
        <a:bodyPr/>
        <a:lstStyle/>
        <a:p>
          <a:r>
            <a:rPr lang="en-US" b="1" i="1" smtClean="0">
              <a:latin typeface="Raleway" panose="020B0503030101060003" pitchFamily="34" charset="0"/>
            </a:rPr>
            <a:t>Bundled utensil packs phase out next January</a:t>
          </a:r>
          <a:endParaRPr lang="en-US" b="1" i="1" dirty="0">
            <a:latin typeface="Raleway" panose="020B0503030101060003" pitchFamily="34" charset="0"/>
          </a:endParaRPr>
        </a:p>
      </dgm:t>
    </dgm:pt>
    <dgm:pt modelId="{1B9FE943-25E6-4714-A78F-D8CD1FA1719D}" type="parTrans" cxnId="{78BA2F0C-7D75-43E2-B799-923454F0C1BC}">
      <dgm:prSet/>
      <dgm:spPr/>
      <dgm:t>
        <a:bodyPr/>
        <a:lstStyle/>
        <a:p>
          <a:endParaRPr lang="en-US"/>
        </a:p>
      </dgm:t>
    </dgm:pt>
    <dgm:pt modelId="{54E847D1-F0A7-412A-A64E-3D12E8774ECD}" type="sibTrans" cxnId="{78BA2F0C-7D75-43E2-B799-923454F0C1BC}">
      <dgm:prSet/>
      <dgm:spPr/>
      <dgm:t>
        <a:bodyPr/>
        <a:lstStyle/>
        <a:p>
          <a:endParaRPr lang="en-US"/>
        </a:p>
      </dgm:t>
    </dgm:pt>
    <dgm:pt modelId="{3AC7DCB5-E80C-4B50-9387-7C2041C6F0E5}">
      <dgm:prSet phldrT="[Text]"/>
      <dgm:spPr/>
      <dgm:t>
        <a:bodyPr/>
        <a:lstStyle/>
        <a:p>
          <a:r>
            <a:rPr lang="en-US" dirty="0" smtClean="0">
              <a:latin typeface="Raleway" panose="020B0503030101060003" pitchFamily="34" charset="0"/>
            </a:rPr>
            <a:t>Takeout? Single-use items are </a:t>
          </a:r>
          <a:r>
            <a:rPr lang="en-US" b="1" dirty="0" smtClean="0">
              <a:latin typeface="Raleway" panose="020B0503030101060003" pitchFamily="34" charset="0"/>
            </a:rPr>
            <a:t>available by request</a:t>
          </a:r>
          <a:endParaRPr lang="en-US" dirty="0"/>
        </a:p>
      </dgm:t>
    </dgm:pt>
    <dgm:pt modelId="{2807F8A8-E003-49BC-A9CF-3455032C4FD6}" type="parTrans" cxnId="{9B3A8652-70C7-4676-B830-56087E958FAF}">
      <dgm:prSet/>
      <dgm:spPr/>
      <dgm:t>
        <a:bodyPr/>
        <a:lstStyle/>
        <a:p>
          <a:endParaRPr lang="en-US"/>
        </a:p>
      </dgm:t>
    </dgm:pt>
    <dgm:pt modelId="{9A6780C4-E783-4E27-9261-64E6546EF097}" type="sibTrans" cxnId="{9B3A8652-70C7-4676-B830-56087E958FAF}">
      <dgm:prSet/>
      <dgm:spPr/>
      <dgm:t>
        <a:bodyPr/>
        <a:lstStyle/>
        <a:p>
          <a:endParaRPr lang="en-US"/>
        </a:p>
      </dgm:t>
    </dgm:pt>
    <dgm:pt modelId="{0AE64B93-C24B-430C-8D88-8A81DB1E1521}">
      <dgm:prSet phldrT="[Text]"/>
      <dgm:spPr/>
      <dgm:t>
        <a:bodyPr/>
        <a:lstStyle/>
        <a:p>
          <a:r>
            <a:rPr lang="en-US" smtClean="0">
              <a:latin typeface="Raleway" panose="020B0503030101060003" pitchFamily="34" charset="0"/>
            </a:rPr>
            <a:t>Online </a:t>
          </a:r>
          <a:r>
            <a:rPr lang="en-US" dirty="0" smtClean="0">
              <a:latin typeface="Raleway" panose="020B0503030101060003" pitchFamily="34" charset="0"/>
            </a:rPr>
            <a:t>orders default to </a:t>
          </a:r>
          <a:r>
            <a:rPr lang="en-US" b="1" dirty="0" smtClean="0">
              <a:latin typeface="Raleway" panose="020B0503030101060003" pitchFamily="34" charset="0"/>
            </a:rPr>
            <a:t>no utensils or condiments</a:t>
          </a:r>
          <a:endParaRPr lang="en-US" dirty="0"/>
        </a:p>
      </dgm:t>
    </dgm:pt>
    <dgm:pt modelId="{7934CD6C-46FA-4670-8086-0D3CF25632E7}" type="parTrans" cxnId="{6CB2228C-8FB4-4A2C-8F32-7243EABE4D82}">
      <dgm:prSet/>
      <dgm:spPr/>
      <dgm:t>
        <a:bodyPr/>
        <a:lstStyle/>
        <a:p>
          <a:endParaRPr lang="en-US"/>
        </a:p>
      </dgm:t>
    </dgm:pt>
    <dgm:pt modelId="{7E6259DE-27F5-4CBF-9F4F-A35DA0FB49C3}" type="sibTrans" cxnId="{6CB2228C-8FB4-4A2C-8F32-7243EABE4D82}">
      <dgm:prSet/>
      <dgm:spPr/>
      <dgm:t>
        <a:bodyPr/>
        <a:lstStyle/>
        <a:p>
          <a:endParaRPr lang="en-US"/>
        </a:p>
      </dgm:t>
    </dgm:pt>
    <dgm:pt modelId="{CBE74A68-8F85-4DB4-8E18-0E1ADBAACF26}" type="pres">
      <dgm:prSet presAssocID="{EA7277F7-2FFC-405A-844E-435CE4C33C45}" presName="Name0" presStyleCnt="0">
        <dgm:presLayoutVars>
          <dgm:dir/>
          <dgm:animLvl val="lvl"/>
          <dgm:resizeHandles val="exact"/>
        </dgm:presLayoutVars>
      </dgm:prSet>
      <dgm:spPr/>
      <dgm:t>
        <a:bodyPr/>
        <a:lstStyle/>
        <a:p>
          <a:endParaRPr lang="en-US"/>
        </a:p>
      </dgm:t>
    </dgm:pt>
    <dgm:pt modelId="{585CE6B0-A484-4509-B93E-62D84BC5DC3A}" type="pres">
      <dgm:prSet presAssocID="{F7D3AB41-4505-465B-ABD8-156EDC868CC9}" presName="boxAndChildren" presStyleCnt="0"/>
      <dgm:spPr/>
    </dgm:pt>
    <dgm:pt modelId="{3E38D603-7764-496B-93E0-18B866BA3B13}" type="pres">
      <dgm:prSet presAssocID="{F7D3AB41-4505-465B-ABD8-156EDC868CC9}" presName="parentTextBox" presStyleLbl="node1" presStyleIdx="0" presStyleCnt="4" custLinFactNeighborX="-2545" custLinFactNeighborY="-13870"/>
      <dgm:spPr/>
      <dgm:t>
        <a:bodyPr/>
        <a:lstStyle/>
        <a:p>
          <a:endParaRPr lang="en-US"/>
        </a:p>
      </dgm:t>
    </dgm:pt>
    <dgm:pt modelId="{606570C8-C594-4B20-B761-B0721BDB6564}" type="pres">
      <dgm:prSet presAssocID="{7E6259DE-27F5-4CBF-9F4F-A35DA0FB49C3}" presName="sp" presStyleCnt="0"/>
      <dgm:spPr/>
    </dgm:pt>
    <dgm:pt modelId="{0F80DA50-D755-4C5D-911B-57302670E652}" type="pres">
      <dgm:prSet presAssocID="{0AE64B93-C24B-430C-8D88-8A81DB1E1521}" presName="arrowAndChildren" presStyleCnt="0"/>
      <dgm:spPr/>
    </dgm:pt>
    <dgm:pt modelId="{F6AB371C-C5CE-4504-834D-9A885E5E7CAE}" type="pres">
      <dgm:prSet presAssocID="{0AE64B93-C24B-430C-8D88-8A81DB1E1521}" presName="parentTextArrow" presStyleLbl="node1" presStyleIdx="1" presStyleCnt="4"/>
      <dgm:spPr/>
      <dgm:t>
        <a:bodyPr/>
        <a:lstStyle/>
        <a:p>
          <a:endParaRPr lang="en-US"/>
        </a:p>
      </dgm:t>
    </dgm:pt>
    <dgm:pt modelId="{F9BBBA3B-5EBA-4789-BDCC-0136917B1D75}" type="pres">
      <dgm:prSet presAssocID="{9A6780C4-E783-4E27-9261-64E6546EF097}" presName="sp" presStyleCnt="0"/>
      <dgm:spPr/>
    </dgm:pt>
    <dgm:pt modelId="{60EBA8ED-554B-4020-A68C-97BE068BF2C1}" type="pres">
      <dgm:prSet presAssocID="{3AC7DCB5-E80C-4B50-9387-7C2041C6F0E5}" presName="arrowAndChildren" presStyleCnt="0"/>
      <dgm:spPr/>
    </dgm:pt>
    <dgm:pt modelId="{3D567DD4-5551-4F5B-B674-1AF9FD1CFD05}" type="pres">
      <dgm:prSet presAssocID="{3AC7DCB5-E80C-4B50-9387-7C2041C6F0E5}" presName="parentTextArrow" presStyleLbl="node1" presStyleIdx="2" presStyleCnt="4"/>
      <dgm:spPr/>
      <dgm:t>
        <a:bodyPr/>
        <a:lstStyle/>
        <a:p>
          <a:endParaRPr lang="en-US"/>
        </a:p>
      </dgm:t>
    </dgm:pt>
    <dgm:pt modelId="{55165DA6-8BD5-484A-B31A-98EE5360E02C}" type="pres">
      <dgm:prSet presAssocID="{C74BEB3D-BFB5-40BF-A675-88619F1C78DF}" presName="sp" presStyleCnt="0"/>
      <dgm:spPr/>
    </dgm:pt>
    <dgm:pt modelId="{B89B984A-EFBA-403D-8D12-B8D0901F1E3C}" type="pres">
      <dgm:prSet presAssocID="{D113D330-0635-4AAE-969D-1396D44CD295}" presName="arrowAndChildren" presStyleCnt="0"/>
      <dgm:spPr/>
    </dgm:pt>
    <dgm:pt modelId="{2B7CCAD5-C40A-45C4-87D1-583AE075FDF6}" type="pres">
      <dgm:prSet presAssocID="{D113D330-0635-4AAE-969D-1396D44CD295}" presName="parentTextArrow" presStyleLbl="node1" presStyleIdx="3" presStyleCnt="4"/>
      <dgm:spPr/>
      <dgm:t>
        <a:bodyPr/>
        <a:lstStyle/>
        <a:p>
          <a:endParaRPr lang="en-US"/>
        </a:p>
      </dgm:t>
    </dgm:pt>
  </dgm:ptLst>
  <dgm:cxnLst>
    <dgm:cxn modelId="{78BA2F0C-7D75-43E2-B799-923454F0C1BC}" srcId="{EA7277F7-2FFC-405A-844E-435CE4C33C45}" destId="{F7D3AB41-4505-465B-ABD8-156EDC868CC9}" srcOrd="3" destOrd="0" parTransId="{1B9FE943-25E6-4714-A78F-D8CD1FA1719D}" sibTransId="{54E847D1-F0A7-412A-A64E-3D12E8774ECD}"/>
    <dgm:cxn modelId="{27DFC098-6236-45E8-983F-B2726AB35F03}" srcId="{EA7277F7-2FFC-405A-844E-435CE4C33C45}" destId="{D113D330-0635-4AAE-969D-1396D44CD295}" srcOrd="0" destOrd="0" parTransId="{50369BC2-649F-4C9A-B163-3C4736FBFB8B}" sibTransId="{C74BEB3D-BFB5-40BF-A675-88619F1C78DF}"/>
    <dgm:cxn modelId="{6CB2228C-8FB4-4A2C-8F32-7243EABE4D82}" srcId="{EA7277F7-2FFC-405A-844E-435CE4C33C45}" destId="{0AE64B93-C24B-430C-8D88-8A81DB1E1521}" srcOrd="2" destOrd="0" parTransId="{7934CD6C-46FA-4670-8086-0D3CF25632E7}" sibTransId="{7E6259DE-27F5-4CBF-9F4F-A35DA0FB49C3}"/>
    <dgm:cxn modelId="{9B3A8652-70C7-4676-B830-56087E958FAF}" srcId="{EA7277F7-2FFC-405A-844E-435CE4C33C45}" destId="{3AC7DCB5-E80C-4B50-9387-7C2041C6F0E5}" srcOrd="1" destOrd="0" parTransId="{2807F8A8-E003-49BC-A9CF-3455032C4FD6}" sibTransId="{9A6780C4-E783-4E27-9261-64E6546EF097}"/>
    <dgm:cxn modelId="{775AB012-B385-468C-8F89-03CE6D95A1DF}" type="presOf" srcId="{EA7277F7-2FFC-405A-844E-435CE4C33C45}" destId="{CBE74A68-8F85-4DB4-8E18-0E1ADBAACF26}" srcOrd="0" destOrd="0" presId="urn:microsoft.com/office/officeart/2005/8/layout/process4"/>
    <dgm:cxn modelId="{832DC4AA-B8AD-4D13-90F2-6BC9E2A9AC4C}" type="presOf" srcId="{D113D330-0635-4AAE-969D-1396D44CD295}" destId="{2B7CCAD5-C40A-45C4-87D1-583AE075FDF6}" srcOrd="0" destOrd="0" presId="urn:microsoft.com/office/officeart/2005/8/layout/process4"/>
    <dgm:cxn modelId="{E0948F37-D230-4987-B7A4-6C8AE36E88C8}" type="presOf" srcId="{0AE64B93-C24B-430C-8D88-8A81DB1E1521}" destId="{F6AB371C-C5CE-4504-834D-9A885E5E7CAE}" srcOrd="0" destOrd="0" presId="urn:microsoft.com/office/officeart/2005/8/layout/process4"/>
    <dgm:cxn modelId="{42CB2E63-6BAE-4769-8F94-8661EE135D82}" type="presOf" srcId="{3AC7DCB5-E80C-4B50-9387-7C2041C6F0E5}" destId="{3D567DD4-5551-4F5B-B674-1AF9FD1CFD05}" srcOrd="0" destOrd="0" presId="urn:microsoft.com/office/officeart/2005/8/layout/process4"/>
    <dgm:cxn modelId="{13C2D55F-A5B8-4921-BC0D-6886332354F4}" type="presOf" srcId="{F7D3AB41-4505-465B-ABD8-156EDC868CC9}" destId="{3E38D603-7764-496B-93E0-18B866BA3B13}" srcOrd="0" destOrd="0" presId="urn:microsoft.com/office/officeart/2005/8/layout/process4"/>
    <dgm:cxn modelId="{B100DB58-FC62-42AD-991C-7354EF243191}" type="presParOf" srcId="{CBE74A68-8F85-4DB4-8E18-0E1ADBAACF26}" destId="{585CE6B0-A484-4509-B93E-62D84BC5DC3A}" srcOrd="0" destOrd="0" presId="urn:microsoft.com/office/officeart/2005/8/layout/process4"/>
    <dgm:cxn modelId="{A682A5C1-9E99-499C-A97C-FA2D72AD7139}" type="presParOf" srcId="{585CE6B0-A484-4509-B93E-62D84BC5DC3A}" destId="{3E38D603-7764-496B-93E0-18B866BA3B13}" srcOrd="0" destOrd="0" presId="urn:microsoft.com/office/officeart/2005/8/layout/process4"/>
    <dgm:cxn modelId="{0CFE3015-62D3-4331-AC32-1FD08FA43776}" type="presParOf" srcId="{CBE74A68-8F85-4DB4-8E18-0E1ADBAACF26}" destId="{606570C8-C594-4B20-B761-B0721BDB6564}" srcOrd="1" destOrd="0" presId="urn:microsoft.com/office/officeart/2005/8/layout/process4"/>
    <dgm:cxn modelId="{F432EA9A-DFC3-42A6-852D-80C46FCAE68A}" type="presParOf" srcId="{CBE74A68-8F85-4DB4-8E18-0E1ADBAACF26}" destId="{0F80DA50-D755-4C5D-911B-57302670E652}" srcOrd="2" destOrd="0" presId="urn:microsoft.com/office/officeart/2005/8/layout/process4"/>
    <dgm:cxn modelId="{39F10CB7-7FA9-48BE-86A7-77E5061EAEDE}" type="presParOf" srcId="{0F80DA50-D755-4C5D-911B-57302670E652}" destId="{F6AB371C-C5CE-4504-834D-9A885E5E7CAE}" srcOrd="0" destOrd="0" presId="urn:microsoft.com/office/officeart/2005/8/layout/process4"/>
    <dgm:cxn modelId="{3BB25692-A67E-462B-B8E8-C50FA6878999}" type="presParOf" srcId="{CBE74A68-8F85-4DB4-8E18-0E1ADBAACF26}" destId="{F9BBBA3B-5EBA-4789-BDCC-0136917B1D75}" srcOrd="3" destOrd="0" presId="urn:microsoft.com/office/officeart/2005/8/layout/process4"/>
    <dgm:cxn modelId="{EAC0F7D5-1136-400D-9051-0074ED7CAE3D}" type="presParOf" srcId="{CBE74A68-8F85-4DB4-8E18-0E1ADBAACF26}" destId="{60EBA8ED-554B-4020-A68C-97BE068BF2C1}" srcOrd="4" destOrd="0" presId="urn:microsoft.com/office/officeart/2005/8/layout/process4"/>
    <dgm:cxn modelId="{EEB973B6-E8B7-49A2-9BD1-8BAAED11538D}" type="presParOf" srcId="{60EBA8ED-554B-4020-A68C-97BE068BF2C1}" destId="{3D567DD4-5551-4F5B-B674-1AF9FD1CFD05}" srcOrd="0" destOrd="0" presId="urn:microsoft.com/office/officeart/2005/8/layout/process4"/>
    <dgm:cxn modelId="{761F18F5-E228-45CB-8A7C-D608596D3356}" type="presParOf" srcId="{CBE74A68-8F85-4DB4-8E18-0E1ADBAACF26}" destId="{55165DA6-8BD5-484A-B31A-98EE5360E02C}" srcOrd="5" destOrd="0" presId="urn:microsoft.com/office/officeart/2005/8/layout/process4"/>
    <dgm:cxn modelId="{3E82C976-0B08-42AF-9D95-CC2A14B5C92B}" type="presParOf" srcId="{CBE74A68-8F85-4DB4-8E18-0E1ADBAACF26}" destId="{B89B984A-EFBA-403D-8D12-B8D0901F1E3C}" srcOrd="6" destOrd="0" presId="urn:microsoft.com/office/officeart/2005/8/layout/process4"/>
    <dgm:cxn modelId="{9DFC9D67-7441-46C5-8C5B-48BA44E5E05A}" type="presParOf" srcId="{B89B984A-EFBA-403D-8D12-B8D0901F1E3C}" destId="{2B7CCAD5-C40A-45C4-87D1-583AE075FDF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08BCB6-BFCC-4E77-980F-5DE8398024B6}"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6BECED73-592F-4329-ACF1-52F5E7E3CD91}">
      <dgm:prSet phldrT="[Text]"/>
      <dgm:spPr/>
      <dgm:t>
        <a:bodyPr/>
        <a:lstStyle/>
        <a:p>
          <a:r>
            <a:rPr lang="en-US" b="1" dirty="0" smtClean="0"/>
            <a:t>February 13, 2026</a:t>
          </a:r>
          <a:r>
            <a:rPr lang="en-US" dirty="0" smtClean="0"/>
            <a:t> </a:t>
          </a:r>
          <a:r>
            <a:rPr lang="en-US" i="1" dirty="0" smtClean="0"/>
            <a:t>@ NRC Education Center (800 </a:t>
          </a:r>
          <a:r>
            <a:rPr lang="en-US" i="1" dirty="0" err="1" smtClean="0"/>
            <a:t>Towbin</a:t>
          </a:r>
          <a:r>
            <a:rPr lang="en-US" i="1" dirty="0" smtClean="0"/>
            <a:t> Ave., Lakewood)</a:t>
          </a:r>
          <a:endParaRPr lang="en-US" dirty="0"/>
        </a:p>
      </dgm:t>
    </dgm:pt>
    <dgm:pt modelId="{A56D0D15-AF74-49C2-868F-6068F046093E}" type="parTrans" cxnId="{682EA54D-9100-4EF0-90DC-891FC64EDBBE}">
      <dgm:prSet/>
      <dgm:spPr/>
      <dgm:t>
        <a:bodyPr/>
        <a:lstStyle/>
        <a:p>
          <a:endParaRPr lang="en-US"/>
        </a:p>
      </dgm:t>
    </dgm:pt>
    <dgm:pt modelId="{A9345247-4481-455F-8CAC-4B05D0B03AEC}" type="sibTrans" cxnId="{682EA54D-9100-4EF0-90DC-891FC64EDBBE}">
      <dgm:prSet/>
      <dgm:spPr/>
      <dgm:t>
        <a:bodyPr/>
        <a:lstStyle/>
        <a:p>
          <a:endParaRPr lang="en-US"/>
        </a:p>
      </dgm:t>
    </dgm:pt>
    <dgm:pt modelId="{AEC2A88B-1E0F-4496-BD45-819FDB3FFDB5}">
      <dgm:prSet phldrT="[Text]"/>
      <dgm:spPr/>
      <dgm:t>
        <a:bodyPr/>
        <a:lstStyle/>
        <a:p>
          <a:r>
            <a:rPr lang="en-US" b="1" dirty="0" smtClean="0"/>
            <a:t>April 17, 2026</a:t>
          </a:r>
          <a:r>
            <a:rPr lang="en-US" dirty="0" smtClean="0"/>
            <a:t> </a:t>
          </a:r>
          <a:r>
            <a:rPr lang="en-US" i="1" dirty="0" smtClean="0"/>
            <a:t>@ OC Fire Academy (200 Volunteer Way, Waretown)</a:t>
          </a:r>
          <a:endParaRPr lang="en-US" dirty="0"/>
        </a:p>
      </dgm:t>
    </dgm:pt>
    <dgm:pt modelId="{B8E546FA-F0A3-4535-B9E5-505D8415D723}" type="parTrans" cxnId="{538AD92C-8C3A-4E11-9DE8-C629B987BA77}">
      <dgm:prSet/>
      <dgm:spPr/>
      <dgm:t>
        <a:bodyPr/>
        <a:lstStyle/>
        <a:p>
          <a:endParaRPr lang="en-US"/>
        </a:p>
      </dgm:t>
    </dgm:pt>
    <dgm:pt modelId="{E9E9C5B1-E332-42A5-918D-A204359C0E8B}" type="sibTrans" cxnId="{538AD92C-8C3A-4E11-9DE8-C629B987BA77}">
      <dgm:prSet/>
      <dgm:spPr/>
      <dgm:t>
        <a:bodyPr/>
        <a:lstStyle/>
        <a:p>
          <a:endParaRPr lang="en-US"/>
        </a:p>
      </dgm:t>
    </dgm:pt>
    <dgm:pt modelId="{6386A122-EDE3-41E7-8652-F397AF6BF478}">
      <dgm:prSet phldrT="[Text]"/>
      <dgm:spPr/>
      <dgm:t>
        <a:bodyPr/>
        <a:lstStyle/>
        <a:p>
          <a:r>
            <a:rPr lang="en-US" b="1" dirty="0" smtClean="0"/>
            <a:t>September 11, 2026</a:t>
          </a:r>
          <a:r>
            <a:rPr lang="en-US" dirty="0" smtClean="0"/>
            <a:t> </a:t>
          </a:r>
          <a:r>
            <a:rPr lang="en-US" i="1" dirty="0" smtClean="0"/>
            <a:t>@ NRC Education Center (800 </a:t>
          </a:r>
          <a:r>
            <a:rPr lang="en-US" i="1" dirty="0" err="1" smtClean="0"/>
            <a:t>Towbin</a:t>
          </a:r>
          <a:r>
            <a:rPr lang="en-US" i="1" dirty="0" smtClean="0"/>
            <a:t> Ave., Lakewood)</a:t>
          </a:r>
          <a:endParaRPr lang="en-US" dirty="0"/>
        </a:p>
      </dgm:t>
    </dgm:pt>
    <dgm:pt modelId="{4055CC21-59AC-4F25-990A-C1A905BFD6FA}" type="parTrans" cxnId="{3C2C4812-9193-4FD8-80BF-3A28A79AFD45}">
      <dgm:prSet/>
      <dgm:spPr/>
      <dgm:t>
        <a:bodyPr/>
        <a:lstStyle/>
        <a:p>
          <a:endParaRPr lang="en-US"/>
        </a:p>
      </dgm:t>
    </dgm:pt>
    <dgm:pt modelId="{26C5CD13-AFF9-41D5-8A40-C3BAB5B6192E}" type="sibTrans" cxnId="{3C2C4812-9193-4FD8-80BF-3A28A79AFD45}">
      <dgm:prSet/>
      <dgm:spPr/>
      <dgm:t>
        <a:bodyPr/>
        <a:lstStyle/>
        <a:p>
          <a:endParaRPr lang="en-US"/>
        </a:p>
      </dgm:t>
    </dgm:pt>
    <dgm:pt modelId="{B9149F08-C2BB-4212-8CC6-F271D89E1931}">
      <dgm:prSet phldrT="[Text]"/>
      <dgm:spPr/>
      <dgm:t>
        <a:bodyPr/>
        <a:lstStyle/>
        <a:p>
          <a:r>
            <a:rPr lang="en-US" b="1" dirty="0" smtClean="0"/>
            <a:t>November 20, 2026</a:t>
          </a:r>
          <a:r>
            <a:rPr lang="en-US" dirty="0" smtClean="0"/>
            <a:t> </a:t>
          </a:r>
          <a:r>
            <a:rPr lang="en-US" i="1" dirty="0" smtClean="0"/>
            <a:t>@ </a:t>
          </a:r>
          <a:r>
            <a:rPr lang="en-US" i="1" dirty="0" err="1" smtClean="0"/>
            <a:t>Cattus</a:t>
          </a:r>
          <a:r>
            <a:rPr lang="en-US" i="1" dirty="0" smtClean="0"/>
            <a:t> Island County Park (1170 </a:t>
          </a:r>
          <a:r>
            <a:rPr lang="en-US" i="1" dirty="0" err="1" smtClean="0"/>
            <a:t>Cattus</a:t>
          </a:r>
          <a:r>
            <a:rPr lang="en-US" i="1" dirty="0" smtClean="0"/>
            <a:t> Island Blvd., Toms River</a:t>
          </a:r>
          <a:endParaRPr lang="en-US" dirty="0"/>
        </a:p>
      </dgm:t>
    </dgm:pt>
    <dgm:pt modelId="{9A016F6E-333D-4A37-A614-9A3AC884A4C8}" type="parTrans" cxnId="{F2B1F403-2B1B-46AF-BE68-EC47D7D2E1BE}">
      <dgm:prSet/>
      <dgm:spPr/>
      <dgm:t>
        <a:bodyPr/>
        <a:lstStyle/>
        <a:p>
          <a:endParaRPr lang="en-US"/>
        </a:p>
      </dgm:t>
    </dgm:pt>
    <dgm:pt modelId="{1624FB59-DF38-494F-8828-0551D5F9ADFD}" type="sibTrans" cxnId="{F2B1F403-2B1B-46AF-BE68-EC47D7D2E1BE}">
      <dgm:prSet/>
      <dgm:spPr/>
      <dgm:t>
        <a:bodyPr/>
        <a:lstStyle/>
        <a:p>
          <a:endParaRPr lang="en-US"/>
        </a:p>
      </dgm:t>
    </dgm:pt>
    <dgm:pt modelId="{E8943416-1DD6-44F6-95A0-6768154DC540}" type="pres">
      <dgm:prSet presAssocID="{7708BCB6-BFCC-4E77-980F-5DE8398024B6}" presName="diagram" presStyleCnt="0">
        <dgm:presLayoutVars>
          <dgm:dir/>
          <dgm:resizeHandles val="exact"/>
        </dgm:presLayoutVars>
      </dgm:prSet>
      <dgm:spPr/>
      <dgm:t>
        <a:bodyPr/>
        <a:lstStyle/>
        <a:p>
          <a:endParaRPr lang="en-US"/>
        </a:p>
      </dgm:t>
    </dgm:pt>
    <dgm:pt modelId="{69D6CB80-6DC6-498D-A345-FB2D2BF891C0}" type="pres">
      <dgm:prSet presAssocID="{6BECED73-592F-4329-ACF1-52F5E7E3CD91}" presName="node" presStyleLbl="node1" presStyleIdx="0" presStyleCnt="4">
        <dgm:presLayoutVars>
          <dgm:bulletEnabled val="1"/>
        </dgm:presLayoutVars>
      </dgm:prSet>
      <dgm:spPr/>
      <dgm:t>
        <a:bodyPr/>
        <a:lstStyle/>
        <a:p>
          <a:endParaRPr lang="en-US"/>
        </a:p>
      </dgm:t>
    </dgm:pt>
    <dgm:pt modelId="{AE90F7DF-2DA6-4327-9991-A8EA41AB2DAD}" type="pres">
      <dgm:prSet presAssocID="{A9345247-4481-455F-8CAC-4B05D0B03AEC}" presName="sibTrans" presStyleCnt="0"/>
      <dgm:spPr/>
    </dgm:pt>
    <dgm:pt modelId="{FEAE22A3-02E9-4089-99E0-DEAA91EBE085}" type="pres">
      <dgm:prSet presAssocID="{AEC2A88B-1E0F-4496-BD45-819FDB3FFDB5}" presName="node" presStyleLbl="node1" presStyleIdx="1" presStyleCnt="4">
        <dgm:presLayoutVars>
          <dgm:bulletEnabled val="1"/>
        </dgm:presLayoutVars>
      </dgm:prSet>
      <dgm:spPr/>
      <dgm:t>
        <a:bodyPr/>
        <a:lstStyle/>
        <a:p>
          <a:endParaRPr lang="en-US"/>
        </a:p>
      </dgm:t>
    </dgm:pt>
    <dgm:pt modelId="{888C14AB-7E16-40B2-A16A-D84DACCD702F}" type="pres">
      <dgm:prSet presAssocID="{E9E9C5B1-E332-42A5-918D-A204359C0E8B}" presName="sibTrans" presStyleCnt="0"/>
      <dgm:spPr/>
    </dgm:pt>
    <dgm:pt modelId="{32ED9E52-F259-473F-A2B1-4F816261C4DE}" type="pres">
      <dgm:prSet presAssocID="{6386A122-EDE3-41E7-8652-F397AF6BF478}" presName="node" presStyleLbl="node1" presStyleIdx="2" presStyleCnt="4">
        <dgm:presLayoutVars>
          <dgm:bulletEnabled val="1"/>
        </dgm:presLayoutVars>
      </dgm:prSet>
      <dgm:spPr/>
      <dgm:t>
        <a:bodyPr/>
        <a:lstStyle/>
        <a:p>
          <a:endParaRPr lang="en-US"/>
        </a:p>
      </dgm:t>
    </dgm:pt>
    <dgm:pt modelId="{8EA884A0-8F5F-40EF-B357-07C0112EEB8D}" type="pres">
      <dgm:prSet presAssocID="{26C5CD13-AFF9-41D5-8A40-C3BAB5B6192E}" presName="sibTrans" presStyleCnt="0"/>
      <dgm:spPr/>
    </dgm:pt>
    <dgm:pt modelId="{70139637-F310-4258-B03C-7576B707018E}" type="pres">
      <dgm:prSet presAssocID="{B9149F08-C2BB-4212-8CC6-F271D89E1931}" presName="node" presStyleLbl="node1" presStyleIdx="3" presStyleCnt="4">
        <dgm:presLayoutVars>
          <dgm:bulletEnabled val="1"/>
        </dgm:presLayoutVars>
      </dgm:prSet>
      <dgm:spPr/>
      <dgm:t>
        <a:bodyPr/>
        <a:lstStyle/>
        <a:p>
          <a:endParaRPr lang="en-US"/>
        </a:p>
      </dgm:t>
    </dgm:pt>
  </dgm:ptLst>
  <dgm:cxnLst>
    <dgm:cxn modelId="{3C2C4812-9193-4FD8-80BF-3A28A79AFD45}" srcId="{7708BCB6-BFCC-4E77-980F-5DE8398024B6}" destId="{6386A122-EDE3-41E7-8652-F397AF6BF478}" srcOrd="2" destOrd="0" parTransId="{4055CC21-59AC-4F25-990A-C1A905BFD6FA}" sibTransId="{26C5CD13-AFF9-41D5-8A40-C3BAB5B6192E}"/>
    <dgm:cxn modelId="{7A7A7FB7-291F-49D4-8FE3-ACCBF39DE931}" type="presOf" srcId="{6BECED73-592F-4329-ACF1-52F5E7E3CD91}" destId="{69D6CB80-6DC6-498D-A345-FB2D2BF891C0}" srcOrd="0" destOrd="0" presId="urn:microsoft.com/office/officeart/2005/8/layout/default"/>
    <dgm:cxn modelId="{682EA54D-9100-4EF0-90DC-891FC64EDBBE}" srcId="{7708BCB6-BFCC-4E77-980F-5DE8398024B6}" destId="{6BECED73-592F-4329-ACF1-52F5E7E3CD91}" srcOrd="0" destOrd="0" parTransId="{A56D0D15-AF74-49C2-868F-6068F046093E}" sibTransId="{A9345247-4481-455F-8CAC-4B05D0B03AEC}"/>
    <dgm:cxn modelId="{F2B1F403-2B1B-46AF-BE68-EC47D7D2E1BE}" srcId="{7708BCB6-BFCC-4E77-980F-5DE8398024B6}" destId="{B9149F08-C2BB-4212-8CC6-F271D89E1931}" srcOrd="3" destOrd="0" parTransId="{9A016F6E-333D-4A37-A614-9A3AC884A4C8}" sibTransId="{1624FB59-DF38-494F-8828-0551D5F9ADFD}"/>
    <dgm:cxn modelId="{538AD92C-8C3A-4E11-9DE8-C629B987BA77}" srcId="{7708BCB6-BFCC-4E77-980F-5DE8398024B6}" destId="{AEC2A88B-1E0F-4496-BD45-819FDB3FFDB5}" srcOrd="1" destOrd="0" parTransId="{B8E546FA-F0A3-4535-B9E5-505D8415D723}" sibTransId="{E9E9C5B1-E332-42A5-918D-A204359C0E8B}"/>
    <dgm:cxn modelId="{89A654ED-F2E7-4BF8-819D-B7160BAE915A}" type="presOf" srcId="{6386A122-EDE3-41E7-8652-F397AF6BF478}" destId="{32ED9E52-F259-473F-A2B1-4F816261C4DE}" srcOrd="0" destOrd="0" presId="urn:microsoft.com/office/officeart/2005/8/layout/default"/>
    <dgm:cxn modelId="{E9D17D38-DBA6-4088-9B9A-053B2DDB728C}" type="presOf" srcId="{7708BCB6-BFCC-4E77-980F-5DE8398024B6}" destId="{E8943416-1DD6-44F6-95A0-6768154DC540}" srcOrd="0" destOrd="0" presId="urn:microsoft.com/office/officeart/2005/8/layout/default"/>
    <dgm:cxn modelId="{5A09C4D3-923D-4324-A62C-95E2D1E1A091}" type="presOf" srcId="{AEC2A88B-1E0F-4496-BD45-819FDB3FFDB5}" destId="{FEAE22A3-02E9-4089-99E0-DEAA91EBE085}" srcOrd="0" destOrd="0" presId="urn:microsoft.com/office/officeart/2005/8/layout/default"/>
    <dgm:cxn modelId="{5C647D6D-791F-4BE4-930A-FB0C832F6F35}" type="presOf" srcId="{B9149F08-C2BB-4212-8CC6-F271D89E1931}" destId="{70139637-F310-4258-B03C-7576B707018E}" srcOrd="0" destOrd="0" presId="urn:microsoft.com/office/officeart/2005/8/layout/default"/>
    <dgm:cxn modelId="{77D0E8B3-B163-4407-B1A2-58E4D05655F5}" type="presParOf" srcId="{E8943416-1DD6-44F6-95A0-6768154DC540}" destId="{69D6CB80-6DC6-498D-A345-FB2D2BF891C0}" srcOrd="0" destOrd="0" presId="urn:microsoft.com/office/officeart/2005/8/layout/default"/>
    <dgm:cxn modelId="{A26AB713-A8D0-451A-ACB7-51DBAFFC572F}" type="presParOf" srcId="{E8943416-1DD6-44F6-95A0-6768154DC540}" destId="{AE90F7DF-2DA6-4327-9991-A8EA41AB2DAD}" srcOrd="1" destOrd="0" presId="urn:microsoft.com/office/officeart/2005/8/layout/default"/>
    <dgm:cxn modelId="{4DD13342-F70B-43C0-A207-A89F4CD7D470}" type="presParOf" srcId="{E8943416-1DD6-44F6-95A0-6768154DC540}" destId="{FEAE22A3-02E9-4089-99E0-DEAA91EBE085}" srcOrd="2" destOrd="0" presId="urn:microsoft.com/office/officeart/2005/8/layout/default"/>
    <dgm:cxn modelId="{307A223F-6E9D-4371-A7F4-4693DD534921}" type="presParOf" srcId="{E8943416-1DD6-44F6-95A0-6768154DC540}" destId="{888C14AB-7E16-40B2-A16A-D84DACCD702F}" srcOrd="3" destOrd="0" presId="urn:microsoft.com/office/officeart/2005/8/layout/default"/>
    <dgm:cxn modelId="{4E8CBF96-6AFF-4B34-AECB-2B0CD39DAF42}" type="presParOf" srcId="{E8943416-1DD6-44F6-95A0-6768154DC540}" destId="{32ED9E52-F259-473F-A2B1-4F816261C4DE}" srcOrd="4" destOrd="0" presId="urn:microsoft.com/office/officeart/2005/8/layout/default"/>
    <dgm:cxn modelId="{90932D36-2D2E-479D-B22F-3997AD3693C2}" type="presParOf" srcId="{E8943416-1DD6-44F6-95A0-6768154DC540}" destId="{8EA884A0-8F5F-40EF-B357-07C0112EEB8D}" srcOrd="5" destOrd="0" presId="urn:microsoft.com/office/officeart/2005/8/layout/default"/>
    <dgm:cxn modelId="{104BEBEB-DDCF-474C-8619-7A7D02A16D1C}" type="presParOf" srcId="{E8943416-1DD6-44F6-95A0-6768154DC540}" destId="{70139637-F310-4258-B03C-7576B707018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E79E4F-56ED-46FF-A0B9-912C12ABD1FF}"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F99304BE-F673-4130-B08C-926B72889B50}">
      <dgm:prSet phldrT="[Text]"/>
      <dgm:spPr/>
      <dgm:t>
        <a:bodyPr/>
        <a:lstStyle/>
        <a:p>
          <a:r>
            <a:rPr lang="en-US" b="1" dirty="0" smtClean="0">
              <a:latin typeface="Raleway" panose="020B0503030101060003" pitchFamily="34" charset="0"/>
            </a:rPr>
            <a:t>Tuesday, May 5, 2026</a:t>
          </a:r>
        </a:p>
        <a:p>
          <a:r>
            <a:rPr lang="en-US" b="0" dirty="0" smtClean="0">
              <a:latin typeface="Raleway" panose="020B0503030101060003" pitchFamily="34" charset="0"/>
            </a:rPr>
            <a:t>NJDEP Waste Wise Meeting</a:t>
          </a:r>
        </a:p>
        <a:p>
          <a:r>
            <a:rPr lang="en-US" b="0" dirty="0" smtClean="0">
              <a:latin typeface="Raleway" panose="020B0503030101060003" pitchFamily="34" charset="0"/>
            </a:rPr>
            <a:t>Time: 10:00 am</a:t>
          </a:r>
          <a:endParaRPr lang="en-US" b="0" dirty="0">
            <a:latin typeface="Raleway" panose="020B0503030101060003" pitchFamily="34" charset="0"/>
          </a:endParaRPr>
        </a:p>
      </dgm:t>
    </dgm:pt>
    <dgm:pt modelId="{C698214A-F7F6-4874-BF77-DE91613EFDCF}" type="parTrans" cxnId="{85E5F792-105D-428A-B49B-791F4C8BA3BB}">
      <dgm:prSet/>
      <dgm:spPr/>
      <dgm:t>
        <a:bodyPr/>
        <a:lstStyle/>
        <a:p>
          <a:endParaRPr lang="en-US" b="1">
            <a:latin typeface="Raleway" panose="020B0503030101060003" pitchFamily="34" charset="0"/>
          </a:endParaRPr>
        </a:p>
      </dgm:t>
    </dgm:pt>
    <dgm:pt modelId="{E3B4DD92-011E-45D1-A8DF-54EEA74AB22E}" type="sibTrans" cxnId="{85E5F792-105D-428A-B49B-791F4C8BA3BB}">
      <dgm:prSet/>
      <dgm:spPr/>
      <dgm:t>
        <a:bodyPr/>
        <a:lstStyle/>
        <a:p>
          <a:endParaRPr lang="en-US" b="1">
            <a:latin typeface="Raleway" panose="020B0503030101060003" pitchFamily="34" charset="0"/>
          </a:endParaRPr>
        </a:p>
      </dgm:t>
    </dgm:pt>
    <dgm:pt modelId="{11D56DD5-3CE7-43F7-8B04-A29D0B0EE98C}" type="pres">
      <dgm:prSet presAssocID="{1FE79E4F-56ED-46FF-A0B9-912C12ABD1FF}" presName="diagram" presStyleCnt="0">
        <dgm:presLayoutVars>
          <dgm:dir/>
          <dgm:resizeHandles val="exact"/>
        </dgm:presLayoutVars>
      </dgm:prSet>
      <dgm:spPr/>
      <dgm:t>
        <a:bodyPr/>
        <a:lstStyle/>
        <a:p>
          <a:endParaRPr lang="en-US"/>
        </a:p>
      </dgm:t>
    </dgm:pt>
    <dgm:pt modelId="{724CB02D-BFAB-461C-8B19-D0EFFBEDF62B}" type="pres">
      <dgm:prSet presAssocID="{F99304BE-F673-4130-B08C-926B72889B50}" presName="node" presStyleLbl="node1" presStyleIdx="0" presStyleCnt="1">
        <dgm:presLayoutVars>
          <dgm:bulletEnabled val="1"/>
        </dgm:presLayoutVars>
      </dgm:prSet>
      <dgm:spPr/>
      <dgm:t>
        <a:bodyPr/>
        <a:lstStyle/>
        <a:p>
          <a:endParaRPr lang="en-US"/>
        </a:p>
      </dgm:t>
    </dgm:pt>
  </dgm:ptLst>
  <dgm:cxnLst>
    <dgm:cxn modelId="{BA19E18A-F1F8-4528-8ED2-CF7AD2BB671A}" type="presOf" srcId="{1FE79E4F-56ED-46FF-A0B9-912C12ABD1FF}" destId="{11D56DD5-3CE7-43F7-8B04-A29D0B0EE98C}" srcOrd="0" destOrd="0" presId="urn:microsoft.com/office/officeart/2005/8/layout/default"/>
    <dgm:cxn modelId="{85E5F792-105D-428A-B49B-791F4C8BA3BB}" srcId="{1FE79E4F-56ED-46FF-A0B9-912C12ABD1FF}" destId="{F99304BE-F673-4130-B08C-926B72889B50}" srcOrd="0" destOrd="0" parTransId="{C698214A-F7F6-4874-BF77-DE91613EFDCF}" sibTransId="{E3B4DD92-011E-45D1-A8DF-54EEA74AB22E}"/>
    <dgm:cxn modelId="{17568E27-A33D-4E80-B506-701B9EA12AE5}" type="presOf" srcId="{F99304BE-F673-4130-B08C-926B72889B50}" destId="{724CB02D-BFAB-461C-8B19-D0EFFBEDF62B}" srcOrd="0" destOrd="0" presId="urn:microsoft.com/office/officeart/2005/8/layout/default"/>
    <dgm:cxn modelId="{CA5F4B58-F92F-40A8-B0CD-1616CA49EC89}" type="presParOf" srcId="{11D56DD5-3CE7-43F7-8B04-A29D0B0EE98C}" destId="{724CB02D-BFAB-461C-8B19-D0EFFBEDF62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05DE0-9521-4CB4-8DD5-557B00655F64}">
      <dsp:nvSpPr>
        <dsp:cNvPr id="0" name=""/>
        <dsp:cNvSpPr/>
      </dsp:nvSpPr>
      <dsp:spPr>
        <a:xfrm>
          <a:off x="26314" y="2590"/>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0" i="0" u="none" kern="1200" smtClean="0"/>
            <a:t>Little Egg Harbor - Pinelands Regional High School</a:t>
          </a:r>
          <a:endParaRPr lang="en-US" sz="1500" kern="1200"/>
        </a:p>
      </dsp:txBody>
      <dsp:txXfrm>
        <a:off x="26314" y="2590"/>
        <a:ext cx="1609687" cy="965812"/>
      </dsp:txXfrm>
    </dsp:sp>
    <dsp:sp modelId="{8051A11B-8502-4FE5-9CEA-4E418C3882FE}">
      <dsp:nvSpPr>
        <dsp:cNvPr id="0" name=""/>
        <dsp:cNvSpPr/>
      </dsp:nvSpPr>
      <dsp:spPr>
        <a:xfrm>
          <a:off x="1796971" y="2590"/>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Point Pleasant </a:t>
          </a:r>
          <a:endParaRPr lang="en-US" sz="1500" kern="1200" dirty="0"/>
        </a:p>
      </dsp:txBody>
      <dsp:txXfrm>
        <a:off x="1796971" y="2590"/>
        <a:ext cx="1609687" cy="965812"/>
      </dsp:txXfrm>
    </dsp:sp>
    <dsp:sp modelId="{D30F2577-7E37-4B34-AB39-6E71C216FAD8}">
      <dsp:nvSpPr>
        <dsp:cNvPr id="0" name=""/>
        <dsp:cNvSpPr/>
      </dsp:nvSpPr>
      <dsp:spPr>
        <a:xfrm>
          <a:off x="3567627" y="2590"/>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Eagleswood</a:t>
          </a:r>
          <a:endParaRPr lang="en-US" sz="1500" kern="1200" dirty="0"/>
        </a:p>
      </dsp:txBody>
      <dsp:txXfrm>
        <a:off x="3567627" y="2590"/>
        <a:ext cx="1609687" cy="965812"/>
      </dsp:txXfrm>
    </dsp:sp>
    <dsp:sp modelId="{06FBF909-B0F0-40DB-BBEC-CF9FCDFE719F}">
      <dsp:nvSpPr>
        <dsp:cNvPr id="0" name=""/>
        <dsp:cNvSpPr/>
      </dsp:nvSpPr>
      <dsp:spPr>
        <a:xfrm>
          <a:off x="5338284" y="2590"/>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Tuckerton Blitz Great Bay Area</a:t>
          </a:r>
          <a:endParaRPr lang="en-US" sz="1500" kern="1200" dirty="0"/>
        </a:p>
      </dsp:txBody>
      <dsp:txXfrm>
        <a:off x="5338284" y="2590"/>
        <a:ext cx="1609687" cy="965812"/>
      </dsp:txXfrm>
    </dsp:sp>
    <dsp:sp modelId="{3C6CDA60-6B81-4450-A9CC-618204AFD1D6}">
      <dsp:nvSpPr>
        <dsp:cNvPr id="0" name=""/>
        <dsp:cNvSpPr/>
      </dsp:nvSpPr>
      <dsp:spPr>
        <a:xfrm>
          <a:off x="7108940" y="2590"/>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Manchester Little League Field</a:t>
          </a:r>
          <a:endParaRPr lang="en-US" sz="1500" kern="1200" dirty="0"/>
        </a:p>
      </dsp:txBody>
      <dsp:txXfrm>
        <a:off x="7108940" y="2590"/>
        <a:ext cx="1609687" cy="965812"/>
      </dsp:txXfrm>
    </dsp:sp>
    <dsp:sp modelId="{94C83C69-0DA7-43F3-8333-03C2811CEFAC}">
      <dsp:nvSpPr>
        <dsp:cNvPr id="0" name=""/>
        <dsp:cNvSpPr/>
      </dsp:nvSpPr>
      <dsp:spPr>
        <a:xfrm>
          <a:off x="8879597" y="2590"/>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Brick Blitz </a:t>
          </a:r>
          <a:r>
            <a:rPr lang="en-US" sz="1500" b="0" i="0" u="none" kern="1200" dirty="0" err="1" smtClean="0"/>
            <a:t>DeCamp</a:t>
          </a:r>
          <a:r>
            <a:rPr lang="en-US" sz="1500" b="0" i="0" u="none" kern="1200" dirty="0" smtClean="0"/>
            <a:t> Wildlife Trail Edwin B Forsythe </a:t>
          </a:r>
          <a:endParaRPr lang="en-US" sz="1500" kern="1200" dirty="0"/>
        </a:p>
      </dsp:txBody>
      <dsp:txXfrm>
        <a:off x="8879597" y="2590"/>
        <a:ext cx="1609687" cy="965812"/>
      </dsp:txXfrm>
    </dsp:sp>
    <dsp:sp modelId="{F159C74E-6AB3-4931-AD9F-47B927FCA160}">
      <dsp:nvSpPr>
        <dsp:cNvPr id="0" name=""/>
        <dsp:cNvSpPr/>
      </dsp:nvSpPr>
      <dsp:spPr>
        <a:xfrm>
          <a:off x="26314" y="1129371"/>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LBT Blitz </a:t>
          </a:r>
          <a:endParaRPr lang="en-US" sz="1500" kern="1200" dirty="0"/>
        </a:p>
      </dsp:txBody>
      <dsp:txXfrm>
        <a:off x="26314" y="1129371"/>
        <a:ext cx="1609687" cy="965812"/>
      </dsp:txXfrm>
    </dsp:sp>
    <dsp:sp modelId="{0555E8F2-F31A-4436-8E1F-9C7AE496ACD3}">
      <dsp:nvSpPr>
        <dsp:cNvPr id="0" name=""/>
        <dsp:cNvSpPr/>
      </dsp:nvSpPr>
      <dsp:spPr>
        <a:xfrm>
          <a:off x="1796971" y="1129371"/>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Barnegat </a:t>
          </a:r>
          <a:r>
            <a:rPr lang="en-US" sz="1500" b="0" i="0" u="none" kern="1200" dirty="0" err="1" smtClean="0"/>
            <a:t>Twp</a:t>
          </a:r>
          <a:r>
            <a:rPr lang="en-US" sz="1500" b="0" i="0" u="none" kern="1200" dirty="0" smtClean="0"/>
            <a:t> Blitz </a:t>
          </a:r>
          <a:endParaRPr lang="en-US" sz="1500" kern="1200" dirty="0"/>
        </a:p>
      </dsp:txBody>
      <dsp:txXfrm>
        <a:off x="1796971" y="1129371"/>
        <a:ext cx="1609687" cy="965812"/>
      </dsp:txXfrm>
    </dsp:sp>
    <dsp:sp modelId="{86CD3E69-6FEC-47FA-BF3D-A4EC10FF4B48}">
      <dsp:nvSpPr>
        <dsp:cNvPr id="0" name=""/>
        <dsp:cNvSpPr/>
      </dsp:nvSpPr>
      <dsp:spPr>
        <a:xfrm>
          <a:off x="3567627" y="1129371"/>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Manchester Little League Field</a:t>
          </a:r>
          <a:endParaRPr lang="en-US" sz="1500" kern="1200" dirty="0"/>
        </a:p>
      </dsp:txBody>
      <dsp:txXfrm>
        <a:off x="3567627" y="1129371"/>
        <a:ext cx="1609687" cy="965812"/>
      </dsp:txXfrm>
    </dsp:sp>
    <dsp:sp modelId="{39F83BF4-9B36-48B7-9663-BCE578248B1A}">
      <dsp:nvSpPr>
        <dsp:cNvPr id="0" name=""/>
        <dsp:cNvSpPr/>
      </dsp:nvSpPr>
      <dsp:spPr>
        <a:xfrm>
          <a:off x="5338284" y="1129371"/>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Plumsted Blitz Entrance to Colliers Mills WMA</a:t>
          </a:r>
          <a:endParaRPr lang="en-US" sz="1500" kern="1200" dirty="0"/>
        </a:p>
      </dsp:txBody>
      <dsp:txXfrm>
        <a:off x="5338284" y="1129371"/>
        <a:ext cx="1609687" cy="965812"/>
      </dsp:txXfrm>
    </dsp:sp>
    <dsp:sp modelId="{429B327A-DF1C-42FB-8992-F0961CFF6D4D}">
      <dsp:nvSpPr>
        <dsp:cNvPr id="0" name=""/>
        <dsp:cNvSpPr/>
      </dsp:nvSpPr>
      <dsp:spPr>
        <a:xfrm>
          <a:off x="7108940" y="1129371"/>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Barnegat Light Blitz</a:t>
          </a:r>
          <a:endParaRPr lang="en-US" sz="1500" kern="1200" dirty="0"/>
        </a:p>
      </dsp:txBody>
      <dsp:txXfrm>
        <a:off x="7108940" y="1129371"/>
        <a:ext cx="1609687" cy="965812"/>
      </dsp:txXfrm>
    </dsp:sp>
    <dsp:sp modelId="{B3DE8633-EA70-48DF-88CB-B3D981FAC3EF}">
      <dsp:nvSpPr>
        <dsp:cNvPr id="0" name=""/>
        <dsp:cNvSpPr/>
      </dsp:nvSpPr>
      <dsp:spPr>
        <a:xfrm>
          <a:off x="8879597" y="1129371"/>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Seaside Heights Blitz</a:t>
          </a:r>
          <a:endParaRPr lang="en-US" sz="1500" kern="1200" dirty="0"/>
        </a:p>
      </dsp:txBody>
      <dsp:txXfrm>
        <a:off x="8879597" y="1129371"/>
        <a:ext cx="1609687" cy="965812"/>
      </dsp:txXfrm>
    </dsp:sp>
    <dsp:sp modelId="{06397826-0499-4723-BB04-7CE51F4B6A4B}">
      <dsp:nvSpPr>
        <dsp:cNvPr id="0" name=""/>
        <dsp:cNvSpPr/>
      </dsp:nvSpPr>
      <dsp:spPr>
        <a:xfrm>
          <a:off x="26314" y="2256153"/>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Jackson Blitz</a:t>
          </a:r>
          <a:endParaRPr lang="en-US" sz="1500" kern="1200" dirty="0"/>
        </a:p>
      </dsp:txBody>
      <dsp:txXfrm>
        <a:off x="26314" y="2256153"/>
        <a:ext cx="1609687" cy="965812"/>
      </dsp:txXfrm>
    </dsp:sp>
    <dsp:sp modelId="{8CDF8C4F-EC80-4E2A-9970-96D863E170E2}">
      <dsp:nvSpPr>
        <dsp:cNvPr id="0" name=""/>
        <dsp:cNvSpPr/>
      </dsp:nvSpPr>
      <dsp:spPr>
        <a:xfrm>
          <a:off x="1796971" y="2256153"/>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Lakewood - Lake Shenandoah County Park</a:t>
          </a:r>
          <a:endParaRPr lang="en-US" sz="1500" kern="1200" dirty="0"/>
        </a:p>
      </dsp:txBody>
      <dsp:txXfrm>
        <a:off x="1796971" y="2256153"/>
        <a:ext cx="1609687" cy="965812"/>
      </dsp:txXfrm>
    </dsp:sp>
    <dsp:sp modelId="{24040DE2-881E-4A59-825B-483BC5A43594}">
      <dsp:nvSpPr>
        <dsp:cNvPr id="0" name=""/>
        <dsp:cNvSpPr/>
      </dsp:nvSpPr>
      <dsp:spPr>
        <a:xfrm>
          <a:off x="3567627" y="2256153"/>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err="1" smtClean="0"/>
            <a:t>Cattus</a:t>
          </a:r>
          <a:r>
            <a:rPr lang="en-US" sz="1500" b="0" i="0" u="none" kern="1200" dirty="0" smtClean="0"/>
            <a:t> Island</a:t>
          </a:r>
          <a:endParaRPr lang="en-US" sz="1500" kern="1200" dirty="0"/>
        </a:p>
      </dsp:txBody>
      <dsp:txXfrm>
        <a:off x="3567627" y="2256153"/>
        <a:ext cx="1609687" cy="965812"/>
      </dsp:txXfrm>
    </dsp:sp>
    <dsp:sp modelId="{71317ECB-C7D0-437A-8DFA-CA2DE36D123B}">
      <dsp:nvSpPr>
        <dsp:cNvPr id="0" name=""/>
        <dsp:cNvSpPr/>
      </dsp:nvSpPr>
      <dsp:spPr>
        <a:xfrm>
          <a:off x="5338284" y="2256153"/>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Brick Blitz #2 </a:t>
          </a:r>
          <a:r>
            <a:rPr lang="en-US" sz="1500" b="0" i="0" u="none" kern="1200" dirty="0" err="1" smtClean="0"/>
            <a:t>Riverwalk</a:t>
          </a:r>
          <a:r>
            <a:rPr lang="en-US" sz="1500" b="0" i="0" u="none" kern="1200" dirty="0" smtClean="0"/>
            <a:t> Refuge</a:t>
          </a:r>
          <a:endParaRPr lang="en-US" sz="1500" kern="1200" dirty="0"/>
        </a:p>
      </dsp:txBody>
      <dsp:txXfrm>
        <a:off x="5338284" y="2256153"/>
        <a:ext cx="1609687" cy="965812"/>
      </dsp:txXfrm>
    </dsp:sp>
    <dsp:sp modelId="{4920C472-5B26-4440-9098-D05A31CC6D07}">
      <dsp:nvSpPr>
        <dsp:cNvPr id="0" name=""/>
        <dsp:cNvSpPr/>
      </dsp:nvSpPr>
      <dsp:spPr>
        <a:xfrm>
          <a:off x="7108940" y="2256153"/>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Ship Bottom Blitz</a:t>
          </a:r>
          <a:endParaRPr lang="en-US" sz="1500" kern="1200" dirty="0"/>
        </a:p>
      </dsp:txBody>
      <dsp:txXfrm>
        <a:off x="7108940" y="2256153"/>
        <a:ext cx="1609687" cy="965812"/>
      </dsp:txXfrm>
    </dsp:sp>
    <dsp:sp modelId="{1D7D6C21-CD08-4548-9C30-EDE20E6B65A8}">
      <dsp:nvSpPr>
        <dsp:cNvPr id="0" name=""/>
        <dsp:cNvSpPr/>
      </dsp:nvSpPr>
      <dsp:spPr>
        <a:xfrm>
          <a:off x="8879597" y="2256153"/>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Mantoloking Blitz</a:t>
          </a:r>
          <a:endParaRPr lang="en-US" sz="1500" kern="1200" dirty="0"/>
        </a:p>
      </dsp:txBody>
      <dsp:txXfrm>
        <a:off x="8879597" y="2256153"/>
        <a:ext cx="1609687" cy="965812"/>
      </dsp:txXfrm>
    </dsp:sp>
    <dsp:sp modelId="{607D4E82-E93A-47E7-82A4-9F00C11D03D4}">
      <dsp:nvSpPr>
        <dsp:cNvPr id="0" name=""/>
        <dsp:cNvSpPr/>
      </dsp:nvSpPr>
      <dsp:spPr>
        <a:xfrm>
          <a:off x="1796971" y="3382934"/>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Brick Beach</a:t>
          </a:r>
          <a:endParaRPr lang="en-US" sz="1500" kern="1200" dirty="0"/>
        </a:p>
      </dsp:txBody>
      <dsp:txXfrm>
        <a:off x="1796971" y="3382934"/>
        <a:ext cx="1609687" cy="965812"/>
      </dsp:txXfrm>
    </dsp:sp>
    <dsp:sp modelId="{1A0CDA0C-852C-4A1F-8CD2-9677525BA434}">
      <dsp:nvSpPr>
        <dsp:cNvPr id="0" name=""/>
        <dsp:cNvSpPr/>
      </dsp:nvSpPr>
      <dsp:spPr>
        <a:xfrm>
          <a:off x="3567627" y="3382934"/>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Stafford Blitz</a:t>
          </a:r>
          <a:endParaRPr lang="en-US" sz="1500" kern="1200" dirty="0"/>
        </a:p>
      </dsp:txBody>
      <dsp:txXfrm>
        <a:off x="3567627" y="3382934"/>
        <a:ext cx="1609687" cy="965812"/>
      </dsp:txXfrm>
    </dsp:sp>
    <dsp:sp modelId="{72B182A2-92B9-4B4B-9D5A-431641C5DA55}">
      <dsp:nvSpPr>
        <dsp:cNvPr id="0" name=""/>
        <dsp:cNvSpPr/>
      </dsp:nvSpPr>
      <dsp:spPr>
        <a:xfrm>
          <a:off x="5338284" y="3382934"/>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Island Heights Blitz</a:t>
          </a:r>
          <a:endParaRPr lang="en-US" sz="1500" kern="1200" dirty="0"/>
        </a:p>
      </dsp:txBody>
      <dsp:txXfrm>
        <a:off x="5338284" y="3382934"/>
        <a:ext cx="1609687" cy="965812"/>
      </dsp:txXfrm>
    </dsp:sp>
    <dsp:sp modelId="{788203BC-41A6-4511-BDEE-C3E6F6A890AC}">
      <dsp:nvSpPr>
        <dsp:cNvPr id="0" name=""/>
        <dsp:cNvSpPr/>
      </dsp:nvSpPr>
      <dsp:spPr>
        <a:xfrm>
          <a:off x="7108940" y="3382934"/>
          <a:ext cx="1609687" cy="965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u="none" kern="1200" dirty="0" smtClean="0"/>
            <a:t>Eagleswood Blitz </a:t>
          </a:r>
          <a:endParaRPr lang="en-US" sz="1500" kern="1200" dirty="0"/>
        </a:p>
      </dsp:txBody>
      <dsp:txXfrm>
        <a:off x="7108940" y="3382934"/>
        <a:ext cx="1609687" cy="965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8D603-7764-496B-93E0-18B866BA3B13}">
      <dsp:nvSpPr>
        <dsp:cNvPr id="0" name=""/>
        <dsp:cNvSpPr/>
      </dsp:nvSpPr>
      <dsp:spPr>
        <a:xfrm>
          <a:off x="0" y="4545298"/>
          <a:ext cx="4930775" cy="1025518"/>
        </a:xfrm>
        <a:prstGeom prst="rect">
          <a:avLst/>
        </a:prstGeom>
        <a:solidFill>
          <a:schemeClr val="accent6"/>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i="1" kern="1200" smtClean="0">
              <a:latin typeface="Raleway" panose="020B0503030101060003" pitchFamily="34" charset="0"/>
            </a:rPr>
            <a:t>Bundled utensil packs phase out next January</a:t>
          </a:r>
          <a:endParaRPr lang="en-US" sz="2400" b="1" i="1" kern="1200" dirty="0">
            <a:latin typeface="Raleway" panose="020B0503030101060003" pitchFamily="34" charset="0"/>
          </a:endParaRPr>
        </a:p>
      </dsp:txBody>
      <dsp:txXfrm>
        <a:off x="0" y="4545298"/>
        <a:ext cx="4930775" cy="1025518"/>
      </dsp:txXfrm>
    </dsp:sp>
    <dsp:sp modelId="{F6AB371C-C5CE-4504-834D-9A885E5E7CAE}">
      <dsp:nvSpPr>
        <dsp:cNvPr id="0" name=""/>
        <dsp:cNvSpPr/>
      </dsp:nvSpPr>
      <dsp:spPr>
        <a:xfrm rot="10800000">
          <a:off x="0" y="3125673"/>
          <a:ext cx="4930775" cy="157724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latin typeface="Raleway" panose="020B0503030101060003" pitchFamily="34" charset="0"/>
            </a:rPr>
            <a:t>Online </a:t>
          </a:r>
          <a:r>
            <a:rPr lang="en-US" sz="2400" kern="1200" dirty="0" smtClean="0">
              <a:latin typeface="Raleway" panose="020B0503030101060003" pitchFamily="34" charset="0"/>
            </a:rPr>
            <a:t>orders default to </a:t>
          </a:r>
          <a:r>
            <a:rPr lang="en-US" sz="2400" b="1" kern="1200" dirty="0" smtClean="0">
              <a:latin typeface="Raleway" panose="020B0503030101060003" pitchFamily="34" charset="0"/>
            </a:rPr>
            <a:t>no utensils or condiments</a:t>
          </a:r>
          <a:endParaRPr lang="en-US" sz="2400" kern="1200" dirty="0"/>
        </a:p>
      </dsp:txBody>
      <dsp:txXfrm rot="10800000">
        <a:off x="0" y="3125673"/>
        <a:ext cx="4930775" cy="1024848"/>
      </dsp:txXfrm>
    </dsp:sp>
    <dsp:sp modelId="{3D567DD4-5551-4F5B-B674-1AF9FD1CFD05}">
      <dsp:nvSpPr>
        <dsp:cNvPr id="0" name=""/>
        <dsp:cNvSpPr/>
      </dsp:nvSpPr>
      <dsp:spPr>
        <a:xfrm rot="10800000">
          <a:off x="0" y="1563808"/>
          <a:ext cx="4930775" cy="157724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Raleway" panose="020B0503030101060003" pitchFamily="34" charset="0"/>
            </a:rPr>
            <a:t>Takeout? Single-use items are </a:t>
          </a:r>
          <a:r>
            <a:rPr lang="en-US" sz="2400" b="1" kern="1200" dirty="0" smtClean="0">
              <a:latin typeface="Raleway" panose="020B0503030101060003" pitchFamily="34" charset="0"/>
            </a:rPr>
            <a:t>available by request</a:t>
          </a:r>
          <a:endParaRPr lang="en-US" sz="2400" kern="1200" dirty="0"/>
        </a:p>
      </dsp:txBody>
      <dsp:txXfrm rot="10800000">
        <a:off x="0" y="1563808"/>
        <a:ext cx="4930775" cy="1024848"/>
      </dsp:txXfrm>
    </dsp:sp>
    <dsp:sp modelId="{2B7CCAD5-C40A-45C4-87D1-583AE075FDF6}">
      <dsp:nvSpPr>
        <dsp:cNvPr id="0" name=""/>
        <dsp:cNvSpPr/>
      </dsp:nvSpPr>
      <dsp:spPr>
        <a:xfrm rot="10800000">
          <a:off x="0" y="1942"/>
          <a:ext cx="4930775" cy="157724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Raleway" panose="020B0503030101060003" pitchFamily="34" charset="0"/>
            </a:rPr>
            <a:t>Dine-in? Reusable utensils are the standard</a:t>
          </a:r>
          <a:endParaRPr lang="en-US" sz="2400" kern="1200" dirty="0"/>
        </a:p>
      </dsp:txBody>
      <dsp:txXfrm rot="10800000">
        <a:off x="0" y="1942"/>
        <a:ext cx="4930775" cy="1024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6CB80-6DC6-498D-A345-FB2D2BF891C0}">
      <dsp:nvSpPr>
        <dsp:cNvPr id="0" name=""/>
        <dsp:cNvSpPr/>
      </dsp:nvSpPr>
      <dsp:spPr>
        <a:xfrm>
          <a:off x="1748064" y="2975"/>
          <a:ext cx="3342605" cy="200556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February 13, 2026</a:t>
          </a:r>
          <a:r>
            <a:rPr lang="en-US" sz="2600" kern="1200" dirty="0" smtClean="0"/>
            <a:t> </a:t>
          </a:r>
          <a:r>
            <a:rPr lang="en-US" sz="2600" i="1" kern="1200" dirty="0" smtClean="0"/>
            <a:t>@ NRC Education Center (800 </a:t>
          </a:r>
          <a:r>
            <a:rPr lang="en-US" sz="2600" i="1" kern="1200" dirty="0" err="1" smtClean="0"/>
            <a:t>Towbin</a:t>
          </a:r>
          <a:r>
            <a:rPr lang="en-US" sz="2600" i="1" kern="1200" dirty="0" smtClean="0"/>
            <a:t> Ave., Lakewood)</a:t>
          </a:r>
          <a:endParaRPr lang="en-US" sz="2600" kern="1200" dirty="0"/>
        </a:p>
      </dsp:txBody>
      <dsp:txXfrm>
        <a:off x="1748064" y="2975"/>
        <a:ext cx="3342605" cy="2005563"/>
      </dsp:txXfrm>
    </dsp:sp>
    <dsp:sp modelId="{FEAE22A3-02E9-4089-99E0-DEAA91EBE085}">
      <dsp:nvSpPr>
        <dsp:cNvPr id="0" name=""/>
        <dsp:cNvSpPr/>
      </dsp:nvSpPr>
      <dsp:spPr>
        <a:xfrm>
          <a:off x="5424930" y="2975"/>
          <a:ext cx="3342605" cy="200556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April 17, 2026</a:t>
          </a:r>
          <a:r>
            <a:rPr lang="en-US" sz="2600" kern="1200" dirty="0" smtClean="0"/>
            <a:t> </a:t>
          </a:r>
          <a:r>
            <a:rPr lang="en-US" sz="2600" i="1" kern="1200" dirty="0" smtClean="0"/>
            <a:t>@ OC Fire Academy (200 Volunteer Way, Waretown)</a:t>
          </a:r>
          <a:endParaRPr lang="en-US" sz="2600" kern="1200" dirty="0"/>
        </a:p>
      </dsp:txBody>
      <dsp:txXfrm>
        <a:off x="5424930" y="2975"/>
        <a:ext cx="3342605" cy="2005563"/>
      </dsp:txXfrm>
    </dsp:sp>
    <dsp:sp modelId="{32ED9E52-F259-473F-A2B1-4F816261C4DE}">
      <dsp:nvSpPr>
        <dsp:cNvPr id="0" name=""/>
        <dsp:cNvSpPr/>
      </dsp:nvSpPr>
      <dsp:spPr>
        <a:xfrm>
          <a:off x="1748064" y="2342799"/>
          <a:ext cx="3342605" cy="200556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September 11, 2026</a:t>
          </a:r>
          <a:r>
            <a:rPr lang="en-US" sz="2600" kern="1200" dirty="0" smtClean="0"/>
            <a:t> </a:t>
          </a:r>
          <a:r>
            <a:rPr lang="en-US" sz="2600" i="1" kern="1200" dirty="0" smtClean="0"/>
            <a:t>@ NRC Education Center (800 </a:t>
          </a:r>
          <a:r>
            <a:rPr lang="en-US" sz="2600" i="1" kern="1200" dirty="0" err="1" smtClean="0"/>
            <a:t>Towbin</a:t>
          </a:r>
          <a:r>
            <a:rPr lang="en-US" sz="2600" i="1" kern="1200" dirty="0" smtClean="0"/>
            <a:t> Ave., Lakewood)</a:t>
          </a:r>
          <a:endParaRPr lang="en-US" sz="2600" kern="1200" dirty="0"/>
        </a:p>
      </dsp:txBody>
      <dsp:txXfrm>
        <a:off x="1748064" y="2342799"/>
        <a:ext cx="3342605" cy="2005563"/>
      </dsp:txXfrm>
    </dsp:sp>
    <dsp:sp modelId="{70139637-F310-4258-B03C-7576B707018E}">
      <dsp:nvSpPr>
        <dsp:cNvPr id="0" name=""/>
        <dsp:cNvSpPr/>
      </dsp:nvSpPr>
      <dsp:spPr>
        <a:xfrm>
          <a:off x="5424930" y="2342799"/>
          <a:ext cx="3342605" cy="200556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November 20, 2026</a:t>
          </a:r>
          <a:r>
            <a:rPr lang="en-US" sz="2600" kern="1200" dirty="0" smtClean="0"/>
            <a:t> </a:t>
          </a:r>
          <a:r>
            <a:rPr lang="en-US" sz="2600" i="1" kern="1200" dirty="0" smtClean="0"/>
            <a:t>@ </a:t>
          </a:r>
          <a:r>
            <a:rPr lang="en-US" sz="2600" i="1" kern="1200" dirty="0" err="1" smtClean="0"/>
            <a:t>Cattus</a:t>
          </a:r>
          <a:r>
            <a:rPr lang="en-US" sz="2600" i="1" kern="1200" dirty="0" smtClean="0"/>
            <a:t> Island County Park (1170 </a:t>
          </a:r>
          <a:r>
            <a:rPr lang="en-US" sz="2600" i="1" kern="1200" dirty="0" err="1" smtClean="0"/>
            <a:t>Cattus</a:t>
          </a:r>
          <a:r>
            <a:rPr lang="en-US" sz="2600" i="1" kern="1200" dirty="0" smtClean="0"/>
            <a:t> Island Blvd., Toms River</a:t>
          </a:r>
          <a:endParaRPr lang="en-US" sz="2600" kern="1200" dirty="0"/>
        </a:p>
      </dsp:txBody>
      <dsp:txXfrm>
        <a:off x="5424930" y="2342799"/>
        <a:ext cx="3342605" cy="2005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CB02D-BFAB-461C-8B19-D0EFFBEDF62B}">
      <dsp:nvSpPr>
        <dsp:cNvPr id="0" name=""/>
        <dsp:cNvSpPr/>
      </dsp:nvSpPr>
      <dsp:spPr>
        <a:xfrm>
          <a:off x="0" y="394689"/>
          <a:ext cx="5024718" cy="301483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aleway" panose="020B0503030101060003" pitchFamily="34" charset="0"/>
            </a:rPr>
            <a:t>Tuesday, May 5, 2026</a:t>
          </a:r>
        </a:p>
        <a:p>
          <a:pPr lvl="0" algn="ctr" defTabSz="1600200">
            <a:lnSpc>
              <a:spcPct val="90000"/>
            </a:lnSpc>
            <a:spcBef>
              <a:spcPct val="0"/>
            </a:spcBef>
            <a:spcAft>
              <a:spcPct val="35000"/>
            </a:spcAft>
          </a:pPr>
          <a:r>
            <a:rPr lang="en-US" sz="3600" b="0" kern="1200" dirty="0" smtClean="0">
              <a:latin typeface="Raleway" panose="020B0503030101060003" pitchFamily="34" charset="0"/>
            </a:rPr>
            <a:t>NJDEP Waste Wise Meeting</a:t>
          </a:r>
        </a:p>
        <a:p>
          <a:pPr lvl="0" algn="ctr" defTabSz="1600200">
            <a:lnSpc>
              <a:spcPct val="90000"/>
            </a:lnSpc>
            <a:spcBef>
              <a:spcPct val="0"/>
            </a:spcBef>
            <a:spcAft>
              <a:spcPct val="35000"/>
            </a:spcAft>
          </a:pPr>
          <a:r>
            <a:rPr lang="en-US" sz="3600" b="0" kern="1200" dirty="0" smtClean="0">
              <a:latin typeface="Raleway" panose="020B0503030101060003" pitchFamily="34" charset="0"/>
            </a:rPr>
            <a:t>Time: 10:00 am</a:t>
          </a:r>
          <a:endParaRPr lang="en-US" sz="3600" b="0" kern="1200" dirty="0">
            <a:latin typeface="Raleway" panose="020B0503030101060003" pitchFamily="34" charset="0"/>
          </a:endParaRPr>
        </a:p>
      </dsp:txBody>
      <dsp:txXfrm>
        <a:off x="0" y="394689"/>
        <a:ext cx="5024718" cy="30148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118AD-9E99-4B63-90C6-36811C6E9F3D}" type="datetimeFigureOut">
              <a:rPr lang="en-US" smtClean="0"/>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B879D-1CEE-4D69-AD11-CCFF0D41B602}" type="slidenum">
              <a:rPr lang="en-US" smtClean="0"/>
              <a:t>‹#›</a:t>
            </a:fld>
            <a:endParaRPr lang="en-US"/>
          </a:p>
        </p:txBody>
      </p:sp>
    </p:spTree>
    <p:extLst>
      <p:ext uri="{BB962C8B-B14F-4D97-AF65-F5344CB8AC3E}">
        <p14:creationId xmlns:p14="http://schemas.microsoft.com/office/powerpoint/2010/main" val="202912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308CCD-122B-4CD8-B526-FE92FC91ED2A}"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CB17-6E0E-4788-9883-E6CD237D2987}" type="slidenum">
              <a:rPr lang="en-US" smtClean="0"/>
              <a:t>‹#›</a:t>
            </a:fld>
            <a:endParaRPr lang="en-US"/>
          </a:p>
        </p:txBody>
      </p:sp>
    </p:spTree>
    <p:extLst>
      <p:ext uri="{BB962C8B-B14F-4D97-AF65-F5344CB8AC3E}">
        <p14:creationId xmlns:p14="http://schemas.microsoft.com/office/powerpoint/2010/main" val="3501757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08CCD-122B-4CD8-B526-FE92FC91ED2A}"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CB17-6E0E-4788-9883-E6CD237D2987}" type="slidenum">
              <a:rPr lang="en-US" smtClean="0"/>
              <a:t>‹#›</a:t>
            </a:fld>
            <a:endParaRPr lang="en-US"/>
          </a:p>
        </p:txBody>
      </p:sp>
    </p:spTree>
    <p:extLst>
      <p:ext uri="{BB962C8B-B14F-4D97-AF65-F5344CB8AC3E}">
        <p14:creationId xmlns:p14="http://schemas.microsoft.com/office/powerpoint/2010/main" val="103396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08CCD-122B-4CD8-B526-FE92FC91ED2A}"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CB17-6E0E-4788-9883-E6CD237D2987}" type="slidenum">
              <a:rPr lang="en-US" smtClean="0"/>
              <a:t>‹#›</a:t>
            </a:fld>
            <a:endParaRPr lang="en-US"/>
          </a:p>
        </p:txBody>
      </p:sp>
    </p:spTree>
    <p:extLst>
      <p:ext uri="{BB962C8B-B14F-4D97-AF65-F5344CB8AC3E}">
        <p14:creationId xmlns:p14="http://schemas.microsoft.com/office/powerpoint/2010/main" val="417494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08CCD-122B-4CD8-B526-FE92FC91ED2A}"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CB17-6E0E-4788-9883-E6CD237D2987}" type="slidenum">
              <a:rPr lang="en-US" smtClean="0"/>
              <a:t>‹#›</a:t>
            </a:fld>
            <a:endParaRPr lang="en-US"/>
          </a:p>
        </p:txBody>
      </p:sp>
    </p:spTree>
    <p:extLst>
      <p:ext uri="{BB962C8B-B14F-4D97-AF65-F5344CB8AC3E}">
        <p14:creationId xmlns:p14="http://schemas.microsoft.com/office/powerpoint/2010/main" val="2368520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308CCD-122B-4CD8-B526-FE92FC91ED2A}"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CB17-6E0E-4788-9883-E6CD237D2987}" type="slidenum">
              <a:rPr lang="en-US" smtClean="0"/>
              <a:t>‹#›</a:t>
            </a:fld>
            <a:endParaRPr lang="en-US"/>
          </a:p>
        </p:txBody>
      </p:sp>
    </p:spTree>
    <p:extLst>
      <p:ext uri="{BB962C8B-B14F-4D97-AF65-F5344CB8AC3E}">
        <p14:creationId xmlns:p14="http://schemas.microsoft.com/office/powerpoint/2010/main" val="308041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308CCD-122B-4CD8-B526-FE92FC91ED2A}"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3CB17-6E0E-4788-9883-E6CD237D2987}" type="slidenum">
              <a:rPr lang="en-US" smtClean="0"/>
              <a:t>‹#›</a:t>
            </a:fld>
            <a:endParaRPr lang="en-US"/>
          </a:p>
        </p:txBody>
      </p:sp>
    </p:spTree>
    <p:extLst>
      <p:ext uri="{BB962C8B-B14F-4D97-AF65-F5344CB8AC3E}">
        <p14:creationId xmlns:p14="http://schemas.microsoft.com/office/powerpoint/2010/main" val="210956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308CCD-122B-4CD8-B526-FE92FC91ED2A}" type="datetimeFigureOut">
              <a:rPr lang="en-US" smtClean="0"/>
              <a:t>2/12/2026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E3CB17-6E0E-4788-9883-E6CD237D2987}" type="slidenum">
              <a:rPr lang="en-US" smtClean="0"/>
              <a:t>‹#›</a:t>
            </a:fld>
            <a:endParaRPr lang="en-US"/>
          </a:p>
        </p:txBody>
      </p:sp>
    </p:spTree>
    <p:extLst>
      <p:ext uri="{BB962C8B-B14F-4D97-AF65-F5344CB8AC3E}">
        <p14:creationId xmlns:p14="http://schemas.microsoft.com/office/powerpoint/2010/main" val="55394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308CCD-122B-4CD8-B526-FE92FC91ED2A}" type="datetimeFigureOut">
              <a:rPr lang="en-US" smtClean="0"/>
              <a:t>2/12/2026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E3CB17-6E0E-4788-9883-E6CD237D2987}" type="slidenum">
              <a:rPr lang="en-US" smtClean="0"/>
              <a:t>‹#›</a:t>
            </a:fld>
            <a:endParaRPr lang="en-US"/>
          </a:p>
        </p:txBody>
      </p:sp>
    </p:spTree>
    <p:extLst>
      <p:ext uri="{BB962C8B-B14F-4D97-AF65-F5344CB8AC3E}">
        <p14:creationId xmlns:p14="http://schemas.microsoft.com/office/powerpoint/2010/main" val="91617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08CCD-122B-4CD8-B526-FE92FC91ED2A}" type="datetimeFigureOut">
              <a:rPr lang="en-US" smtClean="0"/>
              <a:t>2/12/2026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E3CB17-6E0E-4788-9883-E6CD237D2987}" type="slidenum">
              <a:rPr lang="en-US" smtClean="0"/>
              <a:t>‹#›</a:t>
            </a:fld>
            <a:endParaRPr lang="en-US"/>
          </a:p>
        </p:txBody>
      </p:sp>
    </p:spTree>
    <p:extLst>
      <p:ext uri="{BB962C8B-B14F-4D97-AF65-F5344CB8AC3E}">
        <p14:creationId xmlns:p14="http://schemas.microsoft.com/office/powerpoint/2010/main" val="3254092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C308CCD-122B-4CD8-B526-FE92FC91ED2A}"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3CB17-6E0E-4788-9883-E6CD237D2987}" type="slidenum">
              <a:rPr lang="en-US" smtClean="0"/>
              <a:t>‹#›</a:t>
            </a:fld>
            <a:endParaRPr lang="en-US"/>
          </a:p>
        </p:txBody>
      </p:sp>
    </p:spTree>
    <p:extLst>
      <p:ext uri="{BB962C8B-B14F-4D97-AF65-F5344CB8AC3E}">
        <p14:creationId xmlns:p14="http://schemas.microsoft.com/office/powerpoint/2010/main" val="1785445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C308CCD-122B-4CD8-B526-FE92FC91ED2A}"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3CB17-6E0E-4788-9883-E6CD237D2987}" type="slidenum">
              <a:rPr lang="en-US" smtClean="0"/>
              <a:t>‹#›</a:t>
            </a:fld>
            <a:endParaRPr lang="en-US"/>
          </a:p>
        </p:txBody>
      </p:sp>
    </p:spTree>
    <p:extLst>
      <p:ext uri="{BB962C8B-B14F-4D97-AF65-F5344CB8AC3E}">
        <p14:creationId xmlns:p14="http://schemas.microsoft.com/office/powerpoint/2010/main" val="60564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08CCD-122B-4CD8-B526-FE92FC91ED2A}" type="datetimeFigureOut">
              <a:rPr lang="en-US" smtClean="0"/>
              <a:t>2/12/2026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3CB17-6E0E-4788-9883-E6CD237D2987}" type="slidenum">
              <a:rPr lang="en-US" smtClean="0"/>
              <a:t>‹#›</a:t>
            </a:fld>
            <a:endParaRPr lang="en-US"/>
          </a:p>
        </p:txBody>
      </p:sp>
    </p:spTree>
    <p:extLst>
      <p:ext uri="{BB962C8B-B14F-4D97-AF65-F5344CB8AC3E}">
        <p14:creationId xmlns:p14="http://schemas.microsoft.com/office/powerpoint/2010/main" val="2245276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418675"/>
            <a:ext cx="12192000" cy="2383721"/>
          </a:xfrm>
          <a:prstGeom prst="rect">
            <a:avLst/>
          </a:prstGeom>
          <a:solidFill>
            <a:srgbClr val="20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40657" y="509800"/>
            <a:ext cx="11241741" cy="15320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solidFill>
                  <a:schemeClr val="bg1"/>
                </a:solidFill>
                <a:latin typeface="Raleway" panose="020B0503030101060003" pitchFamily="34" charset="0"/>
              </a:rPr>
              <a:t>OCEAN COUNTY MUNICIPAL COORDINATORS MEETING</a:t>
            </a:r>
            <a:endParaRPr lang="en-US" sz="4800" b="1" dirty="0">
              <a:solidFill>
                <a:schemeClr val="bg1"/>
              </a:solidFill>
              <a:latin typeface="Raleway" panose="020B0503030101060003" pitchFamily="34" charset="0"/>
            </a:endParaRPr>
          </a:p>
        </p:txBody>
      </p:sp>
      <p:sp>
        <p:nvSpPr>
          <p:cNvPr id="6" name="Subtitle 2"/>
          <p:cNvSpPr txBox="1">
            <a:spLocks/>
          </p:cNvSpPr>
          <p:nvPr/>
        </p:nvSpPr>
        <p:spPr>
          <a:xfrm>
            <a:off x="1766045" y="1981516"/>
            <a:ext cx="4195482" cy="593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smtClean="0">
                <a:solidFill>
                  <a:srgbClr val="13AC78"/>
                </a:solidFill>
                <a:latin typeface="Raleway" panose="020B0503030101060003" pitchFamily="34" charset="0"/>
              </a:rPr>
              <a:t>February 2026</a:t>
            </a:r>
            <a:endParaRPr lang="en-US" sz="3600" b="1" dirty="0">
              <a:solidFill>
                <a:srgbClr val="13AC78"/>
              </a:solidFill>
              <a:latin typeface="Raleway" panose="020B0503030101060003" pitchFamily="34" charset="0"/>
            </a:endParaRPr>
          </a:p>
        </p:txBody>
      </p:sp>
      <p:sp>
        <p:nvSpPr>
          <p:cNvPr id="7" name="Subtitle 2"/>
          <p:cNvSpPr txBox="1">
            <a:spLocks/>
          </p:cNvSpPr>
          <p:nvPr/>
        </p:nvSpPr>
        <p:spPr>
          <a:xfrm>
            <a:off x="5961527" y="1964495"/>
            <a:ext cx="4195482" cy="593444"/>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smtClean="0">
                <a:solidFill>
                  <a:srgbClr val="13AC78"/>
                </a:solidFill>
                <a:latin typeface="Raleway" panose="020B0503030101060003" pitchFamily="34" charset="0"/>
              </a:rPr>
              <a:t>1.5 CRP | 1.5 NJCCC</a:t>
            </a:r>
            <a:endParaRPr lang="en-US" sz="3600" b="1" dirty="0">
              <a:solidFill>
                <a:srgbClr val="13AC78"/>
              </a:solidFill>
              <a:latin typeface="Raleway" panose="020B0503030101060003" pitchFamily="34" charset="0"/>
            </a:endParaRPr>
          </a:p>
        </p:txBody>
      </p:sp>
      <p:sp>
        <p:nvSpPr>
          <p:cNvPr id="8" name="TextBox 7"/>
          <p:cNvSpPr txBox="1"/>
          <p:nvPr/>
        </p:nvSpPr>
        <p:spPr>
          <a:xfrm>
            <a:off x="4874383" y="3017891"/>
            <a:ext cx="4966447" cy="584775"/>
          </a:xfrm>
          <a:prstGeom prst="rect">
            <a:avLst/>
          </a:prstGeom>
          <a:noFill/>
        </p:spPr>
        <p:txBody>
          <a:bodyPr wrap="square" rtlCol="0">
            <a:spAutoFit/>
          </a:bodyPr>
          <a:lstStyle/>
          <a:p>
            <a:pPr algn="ctr"/>
            <a:r>
              <a:rPr lang="en-US" sz="3200" b="1" dirty="0" smtClean="0">
                <a:latin typeface="Raleway" panose="020B0503030101060003" pitchFamily="34" charset="0"/>
              </a:rPr>
              <a:t>MEETING POINTS</a:t>
            </a:r>
            <a:endParaRPr lang="en-US" sz="3200" b="1" dirty="0">
              <a:latin typeface="Raleway" panose="020B0503030101060003" pitchFamily="34" charset="0"/>
            </a:endParaRPr>
          </a:p>
        </p:txBody>
      </p:sp>
      <p:sp>
        <p:nvSpPr>
          <p:cNvPr id="9" name="TextBox 8"/>
          <p:cNvSpPr txBox="1"/>
          <p:nvPr/>
        </p:nvSpPr>
        <p:spPr>
          <a:xfrm>
            <a:off x="5553632" y="3818161"/>
            <a:ext cx="6638368" cy="3323987"/>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latin typeface="Raleway" panose="020B0503030101060003" pitchFamily="34" charset="0"/>
              </a:rPr>
              <a:t>MTG Reports - Tips from the </a:t>
            </a:r>
            <a:r>
              <a:rPr lang="en-US" sz="2400" dirty="0" smtClean="0">
                <a:latin typeface="Raleway" panose="020B0503030101060003" pitchFamily="34" charset="0"/>
              </a:rPr>
              <a:t>NJDEP</a:t>
            </a:r>
          </a:p>
          <a:p>
            <a:pPr marL="285750" indent="-285750">
              <a:buFont typeface="Arial" panose="020B0604020202020204" pitchFamily="34" charset="0"/>
              <a:buChar char="•"/>
            </a:pPr>
            <a:r>
              <a:rPr lang="en-US" sz="2400" dirty="0" smtClean="0">
                <a:latin typeface="Raleway" panose="020B0503030101060003" pitchFamily="34" charset="0"/>
              </a:rPr>
              <a:t>2026 Doc Shred + HHW Events Schedule</a:t>
            </a:r>
            <a:endParaRPr lang="en-US" sz="2400" dirty="0">
              <a:latin typeface="Raleway" panose="020B0503030101060003" pitchFamily="34" charset="0"/>
            </a:endParaRPr>
          </a:p>
          <a:p>
            <a:pPr marL="285750" indent="-285750">
              <a:buFont typeface="Arial" panose="020B0604020202020204" pitchFamily="34" charset="0"/>
              <a:buChar char="•"/>
            </a:pPr>
            <a:r>
              <a:rPr lang="en-US" sz="2400" dirty="0" err="1">
                <a:latin typeface="Raleway" panose="020B0503030101060003" pitchFamily="34" charset="0"/>
              </a:rPr>
              <a:t>BBBlitz</a:t>
            </a:r>
            <a:r>
              <a:rPr lang="en-US" sz="2400" dirty="0">
                <a:latin typeface="Raleway" panose="020B0503030101060003" pitchFamily="34" charset="0"/>
              </a:rPr>
              <a:t> + Barnegat Bay Partnership</a:t>
            </a:r>
          </a:p>
          <a:p>
            <a:pPr marL="285750" indent="-285750">
              <a:buFont typeface="Arial" panose="020B0604020202020204" pitchFamily="34" charset="0"/>
              <a:buChar char="•"/>
            </a:pPr>
            <a:r>
              <a:rPr lang="en-US" sz="2400" dirty="0">
                <a:latin typeface="Raleway" panose="020B0503030101060003" pitchFamily="34" charset="0"/>
              </a:rPr>
              <a:t>Upcoming </a:t>
            </a:r>
            <a:r>
              <a:rPr lang="en-US" sz="2400" dirty="0" smtClean="0">
                <a:latin typeface="Raleway" panose="020B0503030101060003" pitchFamily="34" charset="0"/>
              </a:rPr>
              <a:t>Events</a:t>
            </a:r>
          </a:p>
          <a:p>
            <a:pPr marL="285750" indent="-285750">
              <a:buFont typeface="Arial" panose="020B0604020202020204" pitchFamily="34" charset="0"/>
              <a:buChar char="•"/>
            </a:pPr>
            <a:r>
              <a:rPr lang="en-US" sz="2400" dirty="0" smtClean="0">
                <a:latin typeface="Raleway" panose="020B0503030101060003" pitchFamily="34" charset="0"/>
              </a:rPr>
              <a:t>Skip the Stuff Law</a:t>
            </a:r>
            <a:endParaRPr lang="en-US" sz="2400" dirty="0">
              <a:latin typeface="Raleway" panose="020B0503030101060003" pitchFamily="34" charset="0"/>
            </a:endParaRPr>
          </a:p>
          <a:p>
            <a:pPr marL="285750" indent="-285750">
              <a:buFont typeface="Arial" panose="020B0604020202020204" pitchFamily="34" charset="0"/>
              <a:buChar char="•"/>
            </a:pPr>
            <a:r>
              <a:rPr lang="en-US" sz="2400" dirty="0">
                <a:latin typeface="Raleway" panose="020B0503030101060003" pitchFamily="34" charset="0"/>
              </a:rPr>
              <a:t>Support Group - Flag Disposal</a:t>
            </a:r>
          </a:p>
          <a:p>
            <a:pPr marL="285750" indent="-285750">
              <a:buFont typeface="Arial" panose="020B0604020202020204" pitchFamily="34" charset="0"/>
              <a:buChar char="•"/>
            </a:pPr>
            <a:r>
              <a:rPr lang="en-US" sz="2400" dirty="0">
                <a:latin typeface="Raleway" panose="020B0503030101060003" pitchFamily="34" charset="0"/>
              </a:rPr>
              <a:t>New Recycling Guides</a:t>
            </a:r>
          </a:p>
          <a:p>
            <a:pPr marL="285750" indent="-285750">
              <a:buFont typeface="Arial" panose="020B0604020202020204" pitchFamily="34" charset="0"/>
              <a:buChar char="•"/>
            </a:pPr>
            <a:r>
              <a:rPr lang="en-US" sz="2400" dirty="0">
                <a:latin typeface="Raleway" panose="020B0503030101060003" pitchFamily="34" charset="0"/>
              </a:rPr>
              <a:t>Outreach + Materials Pick-up</a:t>
            </a:r>
          </a:p>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40" y="3513592"/>
            <a:ext cx="2245659" cy="224565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0847" y="2856183"/>
            <a:ext cx="4025153" cy="3354294"/>
          </a:xfrm>
          <a:prstGeom prst="rect">
            <a:avLst/>
          </a:prstGeom>
        </p:spPr>
      </p:pic>
    </p:spTree>
    <p:extLst>
      <p:ext uri="{BB962C8B-B14F-4D97-AF65-F5344CB8AC3E}">
        <p14:creationId xmlns:p14="http://schemas.microsoft.com/office/powerpoint/2010/main" val="11719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543" y="201967"/>
            <a:ext cx="10515600" cy="881796"/>
          </a:xfrm>
        </p:spPr>
        <p:txBody>
          <a:bodyPr/>
          <a:lstStyle/>
          <a:p>
            <a:pPr algn="ctr"/>
            <a:r>
              <a:rPr lang="en-US" b="1" dirty="0" smtClean="0">
                <a:latin typeface="Raleway" panose="020B0503030101060003" pitchFamily="34" charset="0"/>
              </a:rPr>
              <a:t>Send us your schedules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8194" y="1280503"/>
            <a:ext cx="3361471"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741" y="1083763"/>
            <a:ext cx="3667205" cy="47448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161" y="1280503"/>
            <a:ext cx="3398554" cy="4398128"/>
          </a:xfrm>
          <a:prstGeom prst="rect">
            <a:avLst/>
          </a:prstGeom>
        </p:spPr>
      </p:pic>
      <p:sp>
        <p:nvSpPr>
          <p:cNvPr id="7" name="Title 1"/>
          <p:cNvSpPr txBox="1">
            <a:spLocks/>
          </p:cNvSpPr>
          <p:nvPr/>
        </p:nvSpPr>
        <p:spPr>
          <a:xfrm>
            <a:off x="868566" y="5875373"/>
            <a:ext cx="10515600" cy="8817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Raleway" panose="020B0503030101060003" pitchFamily="34" charset="0"/>
              </a:rPr>
              <a:t>If you need help creating a flyer, reach out!</a:t>
            </a:r>
            <a:endParaRPr lang="en-US" sz="3200" b="1" dirty="0">
              <a:latin typeface="Raleway" panose="020B0503030101060003" pitchFamily="34" charset="0"/>
            </a:endParaRPr>
          </a:p>
        </p:txBody>
      </p:sp>
    </p:spTree>
    <p:extLst>
      <p:ext uri="{BB962C8B-B14F-4D97-AF65-F5344CB8AC3E}">
        <p14:creationId xmlns:p14="http://schemas.microsoft.com/office/powerpoint/2010/main" val="2163117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443920"/>
            <a:ext cx="12192000" cy="1650442"/>
          </a:xfrm>
          <a:prstGeom prst="rect">
            <a:avLst/>
          </a:prstGeom>
          <a:solidFill>
            <a:srgbClr val="203B4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1"/>
          <p:cNvSpPr txBox="1">
            <a:spLocks/>
          </p:cNvSpPr>
          <p:nvPr/>
        </p:nvSpPr>
        <p:spPr>
          <a:xfrm>
            <a:off x="2864223" y="2143969"/>
            <a:ext cx="7337612" cy="225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chemeClr val="bg1"/>
                </a:solidFill>
                <a:latin typeface="Raleway" panose="020B0503030101060003" pitchFamily="34" charset="0"/>
              </a:rPr>
              <a:t>Skip the Stuff</a:t>
            </a:r>
            <a:endParaRPr lang="en-US" sz="6000" b="1" dirty="0">
              <a:solidFill>
                <a:schemeClr val="bg1"/>
              </a:solidFill>
              <a:latin typeface="Raleway" panose="020B0503030101060003" pitchFamily="34" charset="0"/>
            </a:endParaRPr>
          </a:p>
        </p:txBody>
      </p:sp>
    </p:spTree>
    <p:extLst>
      <p:ext uri="{BB962C8B-B14F-4D97-AF65-F5344CB8AC3E}">
        <p14:creationId xmlns:p14="http://schemas.microsoft.com/office/powerpoint/2010/main" val="3060050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6620607" y="1151058"/>
            <a:ext cx="4536831" cy="4815941"/>
          </a:xfrm>
        </p:spPr>
        <p:txBody>
          <a:bodyPr>
            <a:normAutofit lnSpcReduction="10000"/>
          </a:bodyPr>
          <a:lstStyle/>
          <a:p>
            <a:pPr marL="0" indent="0" algn="ctr">
              <a:buNone/>
            </a:pPr>
            <a:r>
              <a:rPr lang="en-US" sz="4000" b="1" dirty="0" smtClean="0">
                <a:solidFill>
                  <a:srgbClr val="203B4C"/>
                </a:solidFill>
                <a:latin typeface="Raleway" panose="020B0503030101060003" pitchFamily="34" charset="0"/>
              </a:rPr>
              <a:t>We did it before it was cool</a:t>
            </a:r>
          </a:p>
          <a:p>
            <a:pPr marL="0" indent="0" algn="ctr">
              <a:buNone/>
            </a:pPr>
            <a:endParaRPr lang="en-US" sz="3600" dirty="0">
              <a:solidFill>
                <a:srgbClr val="203B4C"/>
              </a:solidFill>
              <a:latin typeface="Raleway" panose="020B0503030101060003" pitchFamily="34" charset="0"/>
            </a:endParaRPr>
          </a:p>
          <a:p>
            <a:pPr marL="0" indent="0" algn="ctr">
              <a:buNone/>
            </a:pPr>
            <a:r>
              <a:rPr lang="en-US" sz="3600" b="1" dirty="0" smtClean="0">
                <a:solidFill>
                  <a:srgbClr val="203B4C"/>
                </a:solidFill>
                <a:latin typeface="Raleway" panose="020B0503030101060003" pitchFamily="34" charset="0"/>
              </a:rPr>
              <a:t>Lavallette resident</a:t>
            </a:r>
          </a:p>
          <a:p>
            <a:pPr marL="0" indent="0" algn="ctr">
              <a:buNone/>
            </a:pPr>
            <a:endParaRPr lang="en-US" sz="3600" dirty="0" smtClean="0">
              <a:solidFill>
                <a:srgbClr val="203B4C"/>
              </a:solidFill>
              <a:latin typeface="Raleway" panose="020B0503030101060003" pitchFamily="34" charset="0"/>
            </a:endParaRPr>
          </a:p>
          <a:p>
            <a:pPr marL="0" indent="0" algn="ctr">
              <a:buNone/>
            </a:pPr>
            <a:r>
              <a:rPr lang="en-US" sz="3200" i="1" dirty="0" smtClean="0">
                <a:solidFill>
                  <a:srgbClr val="203B4C"/>
                </a:solidFill>
                <a:latin typeface="Raleway" panose="020B0503030101060003" pitchFamily="34" charset="0"/>
              </a:rPr>
              <a:t>Reduce by Request Campaign winner of a Clean Communities Award in 2024</a:t>
            </a:r>
            <a:endParaRPr lang="en-US" sz="3200" i="1" dirty="0">
              <a:solidFill>
                <a:srgbClr val="203B4C"/>
              </a:solidFill>
              <a:latin typeface="Raleway" panose="020B0503030101060003" pitchFamily="34" charset="0"/>
            </a:endParaRPr>
          </a:p>
        </p:txBody>
      </p:sp>
      <p:pic>
        <p:nvPicPr>
          <p:cNvPr id="10" name="Picture 2" descr="May be an image of text that says 'created the Student Environmental Ambassador Program to empower students to lead environmental change in their community, and seeing its impact recognized at the state level is incredibly meaningful. 45 ένΩ F4 - 訂 5េ$ CLEAN OCEAN OCEAN ACTION Landon Hoberman CO Seal Student Wins Governor's Environmental Excellence Awar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467662" y="605875"/>
            <a:ext cx="4570254" cy="571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76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5301" y="527639"/>
            <a:ext cx="5830234" cy="5830234"/>
          </a:xfrm>
        </p:spPr>
      </p:pic>
      <p:graphicFrame>
        <p:nvGraphicFramePr>
          <p:cNvPr id="7" name="Content Placeholder 6"/>
          <p:cNvGraphicFramePr>
            <a:graphicFrameLocks noGrp="1"/>
          </p:cNvGraphicFramePr>
          <p:nvPr>
            <p:ph sz="half" idx="2"/>
            <p:extLst>
              <p:ext uri="{D42A27DB-BD31-4B8C-83A1-F6EECF244321}">
                <p14:modId xmlns:p14="http://schemas.microsoft.com/office/powerpoint/2010/main" val="3429709503"/>
              </p:ext>
            </p:extLst>
          </p:nvPr>
        </p:nvGraphicFramePr>
        <p:xfrm>
          <a:off x="6743212" y="642873"/>
          <a:ext cx="4930775"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286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443920"/>
            <a:ext cx="12192000" cy="1650442"/>
          </a:xfrm>
          <a:prstGeom prst="rect">
            <a:avLst/>
          </a:prstGeom>
          <a:solidFill>
            <a:srgbClr val="203B4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1"/>
          <p:cNvSpPr txBox="1">
            <a:spLocks/>
          </p:cNvSpPr>
          <p:nvPr/>
        </p:nvSpPr>
        <p:spPr>
          <a:xfrm>
            <a:off x="2864223" y="2143969"/>
            <a:ext cx="7337612" cy="225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bg1"/>
                </a:solidFill>
                <a:latin typeface="Raleway" panose="020B0503030101060003" pitchFamily="34" charset="0"/>
              </a:rPr>
              <a:t>Upcoming Events</a:t>
            </a:r>
          </a:p>
        </p:txBody>
      </p:sp>
    </p:spTree>
    <p:extLst>
      <p:ext uri="{BB962C8B-B14F-4D97-AF65-F5344CB8AC3E}">
        <p14:creationId xmlns:p14="http://schemas.microsoft.com/office/powerpoint/2010/main" val="534503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latin typeface="Raleway" panose="020B0503030101060003" pitchFamily="34" charset="0"/>
              </a:rPr>
              <a:t>2026 Meeting Schedule</a:t>
            </a:r>
            <a:r>
              <a:rPr lang="en-US" b="1" cap="all" dirty="0" smtClean="0">
                <a:latin typeface="Raleway" panose="020B0503030101060003" pitchFamily="34" charset="0"/>
              </a:rPr>
              <a:t>:</a:t>
            </a:r>
            <a:endParaRPr lang="en-US" dirty="0">
              <a:latin typeface="Raleway" panose="020B0503030101060003"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80534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2081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taticapp.icpsc.com/icp/resources/mogile/1312384/f92deb0daabd88cf91c7be76f548665f.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70651" y="158188"/>
            <a:ext cx="5847608" cy="65355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267139" y="4268652"/>
            <a:ext cx="105156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Raleway" panose="020B0503030101060003" pitchFamily="34" charset="0"/>
              </a:rPr>
              <a:t>March 4-6, 2026 </a:t>
            </a:r>
          </a:p>
          <a:p>
            <a:pPr algn="ctr"/>
            <a:r>
              <a:rPr lang="en-US" sz="4000" b="1" dirty="0" smtClean="0">
                <a:latin typeface="Raleway" panose="020B0503030101060003" pitchFamily="34" charset="0"/>
              </a:rPr>
              <a:t>at Caesars </a:t>
            </a:r>
          </a:p>
          <a:p>
            <a:pPr algn="ctr"/>
            <a:r>
              <a:rPr lang="en-US" sz="4000" b="1" dirty="0" smtClean="0">
                <a:latin typeface="Raleway" panose="020B0503030101060003" pitchFamily="34" charset="0"/>
              </a:rPr>
              <a:t>Atlantic City</a:t>
            </a:r>
            <a:endParaRPr lang="en-US" sz="4000" dirty="0">
              <a:latin typeface="Raleway" panose="020B0503030101060003" pitchFamily="34" charset="0"/>
            </a:endParaRPr>
          </a:p>
        </p:txBody>
      </p:sp>
      <p:pic>
        <p:nvPicPr>
          <p:cNvPr id="6" name="Picture 2" descr="https://www.njsustainabilityconference.com/templates/yootheme/cache/1b/Sustainability%20Yearly%20Logo-1b17611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36" y="1649734"/>
            <a:ext cx="4821050" cy="2094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232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049581" y="2228179"/>
            <a:ext cx="4265001" cy="2282275"/>
          </a:xfrm>
          <a:prstGeom prst="rect">
            <a:avLst/>
          </a:prstGeom>
        </p:spPr>
      </p:pic>
      <p:sp>
        <p:nvSpPr>
          <p:cNvPr id="6" name="TextBox 5"/>
          <p:cNvSpPr txBox="1"/>
          <p:nvPr/>
        </p:nvSpPr>
        <p:spPr>
          <a:xfrm>
            <a:off x="5802923" y="2206869"/>
            <a:ext cx="6075485" cy="4062651"/>
          </a:xfrm>
          <a:prstGeom prst="rect">
            <a:avLst/>
          </a:prstGeom>
          <a:noFill/>
        </p:spPr>
        <p:txBody>
          <a:bodyPr wrap="square" rtlCol="0">
            <a:spAutoFit/>
          </a:bodyPr>
          <a:lstStyle/>
          <a:p>
            <a:pPr algn="ctr"/>
            <a:r>
              <a:rPr lang="en-US" sz="3200" b="1" dirty="0" smtClean="0"/>
              <a:t>2026 New Jersey Coastal and Climate Resilience Conference</a:t>
            </a:r>
          </a:p>
          <a:p>
            <a:pPr algn="ctr"/>
            <a:endParaRPr lang="en-US" sz="3200" b="1" dirty="0" smtClean="0"/>
          </a:p>
          <a:p>
            <a:pPr algn="ctr"/>
            <a:endParaRPr lang="en-US" dirty="0" smtClean="0"/>
          </a:p>
          <a:p>
            <a:pPr algn="ctr"/>
            <a:r>
              <a:rPr lang="en-US" dirty="0" smtClean="0"/>
              <a:t>March 9 -11, 2026</a:t>
            </a:r>
          </a:p>
          <a:p>
            <a:pPr algn="ctr"/>
            <a:r>
              <a:rPr lang="en-US" dirty="0" smtClean="0"/>
              <a:t>Seaview Hotel</a:t>
            </a:r>
          </a:p>
          <a:p>
            <a:pPr algn="ctr"/>
            <a:r>
              <a:rPr lang="en-US" dirty="0" smtClean="0"/>
              <a:t>Galloway, NJ</a:t>
            </a:r>
          </a:p>
          <a:p>
            <a:pPr algn="ctr"/>
            <a:endParaRPr lang="en-US" dirty="0" smtClean="0"/>
          </a:p>
          <a:p>
            <a:pPr algn="ctr"/>
            <a:endParaRPr lang="en-US" dirty="0" smtClean="0"/>
          </a:p>
          <a:p>
            <a:r>
              <a:rPr lang="en-US" i="1" dirty="0" smtClean="0"/>
              <a:t>CEUs available</a:t>
            </a:r>
            <a:r>
              <a:rPr lang="en-US" dirty="0" smtClean="0"/>
              <a:t>			        </a:t>
            </a:r>
          </a:p>
          <a:p>
            <a:endParaRPr lang="en-US" i="1" dirty="0" smtClean="0"/>
          </a:p>
          <a:p>
            <a:r>
              <a:rPr lang="en-US" i="1" dirty="0" smtClean="0"/>
              <a:t>For more info, visit	</a:t>
            </a:r>
            <a:r>
              <a:rPr lang="en-US" b="1" i="1" dirty="0" smtClean="0"/>
              <a:t>njcoastalresilience.org</a:t>
            </a:r>
            <a:endParaRPr lang="en-US" b="1" i="1" dirty="0"/>
          </a:p>
        </p:txBody>
      </p:sp>
    </p:spTree>
    <p:extLst>
      <p:ext uri="{BB962C8B-B14F-4D97-AF65-F5344CB8AC3E}">
        <p14:creationId xmlns:p14="http://schemas.microsoft.com/office/powerpoint/2010/main" val="942645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5905" y="2832847"/>
            <a:ext cx="4500284" cy="1828800"/>
          </a:xfrm>
        </p:spPr>
        <p:txBody>
          <a:bodyPr/>
          <a:lstStyle/>
          <a:p>
            <a:pPr marL="0" indent="0">
              <a:buNone/>
            </a:pPr>
            <a:r>
              <a:rPr lang="en-US" b="1" dirty="0" smtClean="0">
                <a:latin typeface="Raleway" panose="020B0503030101060003" pitchFamily="34" charset="0"/>
              </a:rPr>
              <a:t>March 31</a:t>
            </a:r>
            <a:r>
              <a:rPr lang="en-US" b="1" baseline="30000" dirty="0" smtClean="0">
                <a:latin typeface="Raleway" panose="020B0503030101060003" pitchFamily="34" charset="0"/>
              </a:rPr>
              <a:t>st</a:t>
            </a:r>
            <a:r>
              <a:rPr lang="en-US" b="1" dirty="0" smtClean="0">
                <a:latin typeface="Raleway" panose="020B0503030101060003" pitchFamily="34" charset="0"/>
              </a:rPr>
              <a:t> </a:t>
            </a:r>
          </a:p>
          <a:p>
            <a:pPr marL="0" indent="0">
              <a:buNone/>
            </a:pPr>
            <a:r>
              <a:rPr lang="en-US" dirty="0" err="1" smtClean="0">
                <a:latin typeface="Raleway" panose="020B0503030101060003" pitchFamily="34" charset="0"/>
              </a:rPr>
              <a:t>BBBlitz</a:t>
            </a:r>
            <a:r>
              <a:rPr lang="en-US" dirty="0" smtClean="0">
                <a:latin typeface="Raleway" panose="020B0503030101060003" pitchFamily="34" charset="0"/>
              </a:rPr>
              <a:t> Kick off meeting</a:t>
            </a:r>
          </a:p>
          <a:p>
            <a:pPr marL="0" indent="0">
              <a:buNone/>
            </a:pPr>
            <a:r>
              <a:rPr lang="en-US" dirty="0" smtClean="0">
                <a:latin typeface="Raleway" panose="020B0503030101060003" pitchFamily="34" charset="0"/>
              </a:rPr>
              <a:t>Supply pickup</a:t>
            </a:r>
          </a:p>
          <a:p>
            <a:pPr marL="0" indent="0">
              <a:buNone/>
            </a:pP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55" y="1825625"/>
            <a:ext cx="5853827" cy="3913042"/>
          </a:xfrm>
          <a:prstGeom prst="rect">
            <a:avLst/>
          </a:prstGeom>
        </p:spPr>
      </p:pic>
    </p:spTree>
    <p:extLst>
      <p:ext uri="{BB962C8B-B14F-4D97-AF65-F5344CB8AC3E}">
        <p14:creationId xmlns:p14="http://schemas.microsoft.com/office/powerpoint/2010/main" val="3662704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89762472"/>
              </p:ext>
            </p:extLst>
          </p:nvPr>
        </p:nvGraphicFramePr>
        <p:xfrm>
          <a:off x="6096000" y="1690688"/>
          <a:ext cx="5024718" cy="3804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3" name="Picture 5" descr="https://dep.nj.gov/wp-content/uploads/sustainability/recycling/wastewise/nj-ww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5435" y="1690688"/>
            <a:ext cx="3452984" cy="400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02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443920"/>
            <a:ext cx="12192000" cy="1650442"/>
          </a:xfrm>
          <a:prstGeom prst="rect">
            <a:avLst/>
          </a:prstGeom>
          <a:solidFill>
            <a:srgbClr val="203B4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1"/>
          <p:cNvSpPr txBox="1">
            <a:spLocks/>
          </p:cNvSpPr>
          <p:nvPr/>
        </p:nvSpPr>
        <p:spPr>
          <a:xfrm>
            <a:off x="699247" y="2467778"/>
            <a:ext cx="11205882" cy="1626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bg1"/>
                </a:solidFill>
                <a:latin typeface="Raleway" panose="020B0503030101060003" pitchFamily="34" charset="0"/>
              </a:rPr>
              <a:t>MTG Reports - Tips from the NJDEP</a:t>
            </a:r>
          </a:p>
        </p:txBody>
      </p:sp>
    </p:spTree>
    <p:extLst>
      <p:ext uri="{BB962C8B-B14F-4D97-AF65-F5344CB8AC3E}">
        <p14:creationId xmlns:p14="http://schemas.microsoft.com/office/powerpoint/2010/main" val="1856529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584674"/>
            <a:ext cx="12192000" cy="1650442"/>
          </a:xfrm>
          <a:prstGeom prst="rect">
            <a:avLst/>
          </a:prstGeom>
          <a:solidFill>
            <a:srgbClr val="203B4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1"/>
          <p:cNvSpPr txBox="1">
            <a:spLocks/>
          </p:cNvSpPr>
          <p:nvPr/>
        </p:nvSpPr>
        <p:spPr>
          <a:xfrm>
            <a:off x="405358" y="2284723"/>
            <a:ext cx="11381284" cy="225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solidFill>
                  <a:schemeClr val="bg1"/>
                </a:solidFill>
                <a:latin typeface="Raleway" panose="020B0503030101060003" pitchFamily="34" charset="0"/>
              </a:rPr>
              <a:t>Support Group – Flag Disposal</a:t>
            </a:r>
            <a:endParaRPr lang="en-US" sz="5400" b="1" dirty="0">
              <a:solidFill>
                <a:schemeClr val="bg1"/>
              </a:solidFill>
              <a:latin typeface="Raleway" panose="020B0503030101060003" pitchFamily="34" charset="0"/>
            </a:endParaRPr>
          </a:p>
        </p:txBody>
      </p:sp>
    </p:spTree>
    <p:extLst>
      <p:ext uri="{BB962C8B-B14F-4D97-AF65-F5344CB8AC3E}">
        <p14:creationId xmlns:p14="http://schemas.microsoft.com/office/powerpoint/2010/main" val="4122759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584674"/>
            <a:ext cx="12192000" cy="1650442"/>
          </a:xfrm>
          <a:prstGeom prst="rect">
            <a:avLst/>
          </a:prstGeom>
          <a:solidFill>
            <a:srgbClr val="203B4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1"/>
          <p:cNvSpPr txBox="1">
            <a:spLocks/>
          </p:cNvSpPr>
          <p:nvPr/>
        </p:nvSpPr>
        <p:spPr>
          <a:xfrm>
            <a:off x="405358" y="2284723"/>
            <a:ext cx="11381284" cy="225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solidFill>
                  <a:schemeClr val="bg1"/>
                </a:solidFill>
                <a:latin typeface="Raleway" panose="020B0503030101060003" pitchFamily="34" charset="0"/>
              </a:rPr>
              <a:t>New Recycling Guides</a:t>
            </a:r>
            <a:endParaRPr lang="en-US" sz="5400" b="1" dirty="0">
              <a:solidFill>
                <a:schemeClr val="bg1"/>
              </a:solidFill>
              <a:latin typeface="Raleway" panose="020B0503030101060003" pitchFamily="34" charset="0"/>
            </a:endParaRPr>
          </a:p>
        </p:txBody>
      </p:sp>
    </p:spTree>
    <p:extLst>
      <p:ext uri="{BB962C8B-B14F-4D97-AF65-F5344CB8AC3E}">
        <p14:creationId xmlns:p14="http://schemas.microsoft.com/office/powerpoint/2010/main" val="718126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7563"/>
          <a:stretch/>
        </p:blipFill>
        <p:spPr>
          <a:xfrm>
            <a:off x="795988" y="0"/>
            <a:ext cx="10356106" cy="6849035"/>
          </a:xfrm>
        </p:spPr>
      </p:pic>
    </p:spTree>
    <p:extLst>
      <p:ext uri="{BB962C8B-B14F-4D97-AF65-F5344CB8AC3E}">
        <p14:creationId xmlns:p14="http://schemas.microsoft.com/office/powerpoint/2010/main" val="1195581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4002" y="54911"/>
            <a:ext cx="4401998" cy="680308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518" y="365125"/>
            <a:ext cx="4083424" cy="6310747"/>
          </a:xfrm>
          <a:prstGeom prst="rect">
            <a:avLst/>
          </a:prstGeom>
        </p:spPr>
      </p:pic>
    </p:spTree>
    <p:extLst>
      <p:ext uri="{BB962C8B-B14F-4D97-AF65-F5344CB8AC3E}">
        <p14:creationId xmlns:p14="http://schemas.microsoft.com/office/powerpoint/2010/main" val="3393889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6071" y="118174"/>
            <a:ext cx="4303058" cy="665018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930" y="138968"/>
            <a:ext cx="4249271" cy="6567056"/>
          </a:xfrm>
          <a:prstGeom prst="rect">
            <a:avLst/>
          </a:prstGeom>
        </p:spPr>
      </p:pic>
    </p:spTree>
    <p:extLst>
      <p:ext uri="{BB962C8B-B14F-4D97-AF65-F5344CB8AC3E}">
        <p14:creationId xmlns:p14="http://schemas.microsoft.com/office/powerpoint/2010/main" val="121042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584674"/>
            <a:ext cx="12192000" cy="1650442"/>
          </a:xfrm>
          <a:prstGeom prst="rect">
            <a:avLst/>
          </a:prstGeom>
          <a:solidFill>
            <a:srgbClr val="203B4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1"/>
          <p:cNvSpPr txBox="1">
            <a:spLocks/>
          </p:cNvSpPr>
          <p:nvPr/>
        </p:nvSpPr>
        <p:spPr>
          <a:xfrm>
            <a:off x="405358" y="2284723"/>
            <a:ext cx="11381284" cy="225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bg1"/>
                </a:solidFill>
                <a:latin typeface="Raleway" panose="020B0503030101060003" pitchFamily="34" charset="0"/>
              </a:rPr>
              <a:t>Outreach + Materials Pick-up</a:t>
            </a:r>
          </a:p>
        </p:txBody>
      </p:sp>
    </p:spTree>
    <p:extLst>
      <p:ext uri="{BB962C8B-B14F-4D97-AF65-F5344CB8AC3E}">
        <p14:creationId xmlns:p14="http://schemas.microsoft.com/office/powerpoint/2010/main" val="3390403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215" y="0"/>
            <a:ext cx="8383569" cy="6858000"/>
          </a:xfrm>
          <a:prstGeom prst="rect">
            <a:avLst/>
          </a:prstGeom>
        </p:spPr>
      </p:pic>
    </p:spTree>
    <p:extLst>
      <p:ext uri="{BB962C8B-B14F-4D97-AF65-F5344CB8AC3E}">
        <p14:creationId xmlns:p14="http://schemas.microsoft.com/office/powerpoint/2010/main" val="3141874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854" y="655272"/>
            <a:ext cx="10925348" cy="5382824"/>
          </a:xfrm>
        </p:spPr>
      </p:pic>
    </p:spTree>
    <p:extLst>
      <p:ext uri="{BB962C8B-B14F-4D97-AF65-F5344CB8AC3E}">
        <p14:creationId xmlns:p14="http://schemas.microsoft.com/office/powerpoint/2010/main" val="2616197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398493"/>
            <a:ext cx="12192000" cy="4052047"/>
          </a:xfrm>
          <a:prstGeom prst="rect">
            <a:avLst/>
          </a:prstGeom>
          <a:solidFill>
            <a:srgbClr val="203B4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1"/>
          <p:cNvSpPr txBox="1">
            <a:spLocks/>
          </p:cNvSpPr>
          <p:nvPr/>
        </p:nvSpPr>
        <p:spPr>
          <a:xfrm>
            <a:off x="405359" y="2299344"/>
            <a:ext cx="11381284" cy="225034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solidFill>
                  <a:schemeClr val="bg1"/>
                </a:solidFill>
                <a:latin typeface="Raleway" panose="020B0503030101060003" pitchFamily="34" charset="0"/>
              </a:rPr>
              <a:t>Please check your websites and materials to make sure they are consistent with our guidelines</a:t>
            </a:r>
            <a:endParaRPr lang="en-US" sz="5400" b="1" dirty="0">
              <a:solidFill>
                <a:schemeClr val="bg1"/>
              </a:solidFill>
              <a:latin typeface="Raleway" panose="020B0503030101060003" pitchFamily="34" charset="0"/>
            </a:endParaRPr>
          </a:p>
        </p:txBody>
      </p:sp>
    </p:spTree>
    <p:extLst>
      <p:ext uri="{BB962C8B-B14F-4D97-AF65-F5344CB8AC3E}">
        <p14:creationId xmlns:p14="http://schemas.microsoft.com/office/powerpoint/2010/main" val="155369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 y="2584674"/>
            <a:ext cx="12192000" cy="1650442"/>
          </a:xfrm>
          <a:prstGeom prst="rect">
            <a:avLst/>
          </a:prstGeom>
          <a:solidFill>
            <a:srgbClr val="203B4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1"/>
          <p:cNvSpPr txBox="1">
            <a:spLocks/>
          </p:cNvSpPr>
          <p:nvPr/>
        </p:nvSpPr>
        <p:spPr>
          <a:xfrm>
            <a:off x="595563" y="2284723"/>
            <a:ext cx="11000874" cy="225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chemeClr val="bg1"/>
                </a:solidFill>
                <a:latin typeface="Raleway" panose="020B0503030101060003" pitchFamily="34" charset="0"/>
              </a:rPr>
              <a:t>Thank you!</a:t>
            </a:r>
            <a:endParaRPr lang="en-US" sz="6000" b="1" dirty="0">
              <a:solidFill>
                <a:schemeClr val="bg1"/>
              </a:solidFill>
              <a:latin typeface="Raleway" panose="020B0503030101060003" pitchFamily="34" charset="0"/>
            </a:endParaRPr>
          </a:p>
        </p:txBody>
      </p:sp>
    </p:spTree>
    <p:extLst>
      <p:ext uri="{BB962C8B-B14F-4D97-AF65-F5344CB8AC3E}">
        <p14:creationId xmlns:p14="http://schemas.microsoft.com/office/powerpoint/2010/main" val="3213133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443920"/>
            <a:ext cx="12192000" cy="1650442"/>
          </a:xfrm>
          <a:prstGeom prst="rect">
            <a:avLst/>
          </a:prstGeom>
          <a:solidFill>
            <a:srgbClr val="203B4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1"/>
          <p:cNvSpPr txBox="1">
            <a:spLocks/>
          </p:cNvSpPr>
          <p:nvPr/>
        </p:nvSpPr>
        <p:spPr>
          <a:xfrm>
            <a:off x="699247" y="2467778"/>
            <a:ext cx="11205882" cy="1626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solidFill>
                  <a:schemeClr val="bg1"/>
                </a:solidFill>
                <a:latin typeface="Raleway" panose="020B0503030101060003" pitchFamily="34" charset="0"/>
              </a:rPr>
              <a:t>2026 Doc Shred &amp; HHW Events</a:t>
            </a:r>
            <a:endParaRPr lang="en-US" sz="4800" b="1" dirty="0">
              <a:solidFill>
                <a:schemeClr val="bg1"/>
              </a:solidFill>
              <a:latin typeface="Raleway" panose="020B0503030101060003" pitchFamily="34" charset="0"/>
            </a:endParaRPr>
          </a:p>
        </p:txBody>
      </p:sp>
    </p:spTree>
    <p:extLst>
      <p:ext uri="{BB962C8B-B14F-4D97-AF65-F5344CB8AC3E}">
        <p14:creationId xmlns:p14="http://schemas.microsoft.com/office/powerpoint/2010/main" val="3110114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33345" y="38470"/>
            <a:ext cx="5292969" cy="6848669"/>
          </a:xfrm>
        </p:spPr>
      </p:pic>
    </p:spTree>
    <p:extLst>
      <p:ext uri="{BB962C8B-B14F-4D97-AF65-F5344CB8AC3E}">
        <p14:creationId xmlns:p14="http://schemas.microsoft.com/office/powerpoint/2010/main" val="292822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75186" y="14069"/>
            <a:ext cx="4220306" cy="6951094"/>
          </a:xfrm>
        </p:spPr>
      </p:pic>
    </p:spTree>
    <p:extLst>
      <p:ext uri="{BB962C8B-B14F-4D97-AF65-F5344CB8AC3E}">
        <p14:creationId xmlns:p14="http://schemas.microsoft.com/office/powerpoint/2010/main" val="2135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443919"/>
            <a:ext cx="12192000" cy="2414951"/>
          </a:xfrm>
          <a:prstGeom prst="rect">
            <a:avLst/>
          </a:prstGeom>
          <a:solidFill>
            <a:srgbClr val="203B4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5" name="Title 1"/>
          <p:cNvSpPr txBox="1">
            <a:spLocks/>
          </p:cNvSpPr>
          <p:nvPr/>
        </p:nvSpPr>
        <p:spPr>
          <a:xfrm>
            <a:off x="1470211" y="1994808"/>
            <a:ext cx="10416988" cy="33131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err="1" smtClean="0">
                <a:solidFill>
                  <a:schemeClr val="bg1"/>
                </a:solidFill>
                <a:latin typeface="Raleway" panose="020B0503030101060003" pitchFamily="34" charset="0"/>
              </a:rPr>
              <a:t>BBBlitz</a:t>
            </a:r>
            <a:endParaRPr lang="en-US" sz="6000" b="1" dirty="0" smtClean="0">
              <a:solidFill>
                <a:schemeClr val="bg1"/>
              </a:solidFill>
              <a:latin typeface="Raleway" panose="020B0503030101060003" pitchFamily="34" charset="0"/>
            </a:endParaRPr>
          </a:p>
          <a:p>
            <a:r>
              <a:rPr lang="en-US" sz="6000" b="1" dirty="0" smtClean="0">
                <a:solidFill>
                  <a:schemeClr val="bg1"/>
                </a:solidFill>
                <a:latin typeface="Raleway" panose="020B0503030101060003" pitchFamily="34" charset="0"/>
              </a:rPr>
              <a:t>Barnegat </a:t>
            </a:r>
            <a:r>
              <a:rPr lang="en-US" sz="6000" b="1" dirty="0">
                <a:solidFill>
                  <a:schemeClr val="bg1"/>
                </a:solidFill>
                <a:latin typeface="Raleway" panose="020B0503030101060003" pitchFamily="34" charset="0"/>
              </a:rPr>
              <a:t>Bay Partnership</a:t>
            </a:r>
          </a:p>
        </p:txBody>
      </p:sp>
    </p:spTree>
    <p:extLst>
      <p:ext uri="{BB962C8B-B14F-4D97-AF65-F5344CB8AC3E}">
        <p14:creationId xmlns:p14="http://schemas.microsoft.com/office/powerpoint/2010/main" val="64672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3405" y="203764"/>
            <a:ext cx="9065189" cy="6485847"/>
          </a:xfrm>
        </p:spPr>
      </p:pic>
    </p:spTree>
    <p:extLst>
      <p:ext uri="{BB962C8B-B14F-4D97-AF65-F5344CB8AC3E}">
        <p14:creationId xmlns:p14="http://schemas.microsoft.com/office/powerpoint/2010/main" val="157219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Raleway" panose="020B0503030101060003" pitchFamily="34" charset="0"/>
              </a:rPr>
              <a:t>Over 22 cleanups in 2025</a:t>
            </a:r>
            <a:endParaRPr lang="en-US" b="1" dirty="0">
              <a:latin typeface="Raleway" panose="020B0503030101060003"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47732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164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64157"/>
            <a:ext cx="10515600" cy="1325563"/>
          </a:xfrm>
        </p:spPr>
        <p:txBody>
          <a:bodyPr/>
          <a:lstStyle/>
          <a:p>
            <a:r>
              <a:rPr lang="en-US" b="1" dirty="0" smtClean="0">
                <a:latin typeface="Raleway" panose="020B0503030101060003" pitchFamily="34" charset="0"/>
              </a:rPr>
              <a:t>Remember…</a:t>
            </a:r>
            <a:endParaRPr lang="en-US" b="1" dirty="0">
              <a:latin typeface="Raleway" panose="020B0503030101060003" pitchFamily="34" charset="0"/>
            </a:endParaRPr>
          </a:p>
        </p:txBody>
      </p:sp>
      <p:pic>
        <p:nvPicPr>
          <p:cNvPr id="4" name="Content Placeholder 3"/>
          <p:cNvPicPr>
            <a:picLocks noGrp="1" noChangeAspect="1"/>
          </p:cNvPicPr>
          <p:nvPr>
            <p:ph idx="1"/>
          </p:nvPr>
        </p:nvPicPr>
        <p:blipFill>
          <a:blip r:embed="rId2"/>
          <a:stretch>
            <a:fillRect/>
          </a:stretch>
        </p:blipFill>
        <p:spPr>
          <a:xfrm>
            <a:off x="1200150" y="3229769"/>
            <a:ext cx="9791700" cy="1543050"/>
          </a:xfrm>
          <a:prstGeom prst="rect">
            <a:avLst/>
          </a:prstGeom>
        </p:spPr>
      </p:pic>
      <p:pic>
        <p:nvPicPr>
          <p:cNvPr id="5" name="Picture 4"/>
          <p:cNvPicPr>
            <a:picLocks noChangeAspect="1"/>
          </p:cNvPicPr>
          <p:nvPr/>
        </p:nvPicPr>
        <p:blipFill>
          <a:blip r:embed="rId3"/>
          <a:stretch>
            <a:fillRect/>
          </a:stretch>
        </p:blipFill>
        <p:spPr>
          <a:xfrm>
            <a:off x="1528762" y="2088753"/>
            <a:ext cx="9134475" cy="742950"/>
          </a:xfrm>
          <a:prstGeom prst="rect">
            <a:avLst/>
          </a:prstGeom>
        </p:spPr>
      </p:pic>
    </p:spTree>
    <p:extLst>
      <p:ext uri="{BB962C8B-B14F-4D97-AF65-F5344CB8AC3E}">
        <p14:creationId xmlns:p14="http://schemas.microsoft.com/office/powerpoint/2010/main" val="2269208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3914</TotalTime>
  <Words>388</Words>
  <Application>Microsoft Office PowerPoint</Application>
  <PresentationFormat>Widescreen</PresentationFormat>
  <Paragraphs>83</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22 cleanups in 2025</vt:lpstr>
      <vt:lpstr>Remember…</vt:lpstr>
      <vt:lpstr>Send us your schedules</vt:lpstr>
      <vt:lpstr>PowerPoint Presentation</vt:lpstr>
      <vt:lpstr>PowerPoint Presentation</vt:lpstr>
      <vt:lpstr>PowerPoint Presentation</vt:lpstr>
      <vt:lpstr>PowerPoint Presentation</vt:lpstr>
      <vt:lpstr>2026 Meeting Schedule: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County of Ocean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Tanara</dc:creator>
  <cp:lastModifiedBy>Deleon-Rivera, Margaret</cp:lastModifiedBy>
  <cp:revision>137</cp:revision>
  <dcterms:created xsi:type="dcterms:W3CDTF">2023-03-16T19:19:27Z</dcterms:created>
  <dcterms:modified xsi:type="dcterms:W3CDTF">2026-02-12T15:17:27Z</dcterms:modified>
</cp:coreProperties>
</file>