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3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5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4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1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9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4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8CCD-122B-4CD8-B526-FE92FC91ED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CB17-6E0E-4788-9883-E6CD237D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7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52450"/>
            <a:ext cx="4572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47" y="584933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Raleway" panose="020B0503030101060003" pitchFamily="34" charset="0"/>
              </a:rPr>
              <a:t>Reminder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Home - Association of New Jersey Recycl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8" y="2937485"/>
            <a:ext cx="11574113" cy="13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23393" y="3991644"/>
            <a:ext cx="7332784" cy="124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3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771" y="1987550"/>
            <a:ext cx="3869121" cy="2250343"/>
          </a:xfrm>
        </p:spPr>
        <p:txBody>
          <a:bodyPr/>
          <a:lstStyle/>
          <a:p>
            <a:r>
              <a:rPr lang="en-US" b="1" dirty="0" smtClean="0">
                <a:latin typeface="Raleway" panose="020B0503030101060003" pitchFamily="34" charset="0"/>
              </a:rPr>
              <a:t>Almost here!</a:t>
            </a:r>
            <a:endParaRPr lang="en-US" b="1" dirty="0">
              <a:latin typeface="Raleway" panose="020B050303010106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33" y="121938"/>
            <a:ext cx="5175894" cy="66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55" y="288721"/>
            <a:ext cx="7329854" cy="61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16" y="612286"/>
            <a:ext cx="7721867" cy="5524744"/>
          </a:xfrm>
        </p:spPr>
      </p:pic>
      <p:sp>
        <p:nvSpPr>
          <p:cNvPr id="4" name="Rectangle 3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4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34000" y="2339241"/>
            <a:ext cx="5917730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Raleway" panose="020B0503030101060003" pitchFamily="34" charset="0"/>
              </a:rPr>
              <a:t>SWM Updates</a:t>
            </a:r>
            <a:endParaRPr lang="en-US" sz="6000" b="1" dirty="0">
              <a:latin typeface="Raleway" panose="020B05030301010600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9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80" y="52269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Raleway" panose="020B0503030101060003" pitchFamily="34" charset="0"/>
              </a:rPr>
              <a:t>Seaside Park - Whale</a:t>
            </a:r>
            <a:endParaRPr lang="en-US" b="1" dirty="0">
              <a:latin typeface="Raleway" panose="020B0503030101060003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8" y="1996292"/>
            <a:ext cx="7658751" cy="3449477"/>
          </a:xfrm>
        </p:spPr>
      </p:pic>
      <p:sp>
        <p:nvSpPr>
          <p:cNvPr id="7" name="Rectangle 6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2016" y="1868188"/>
            <a:ext cx="37118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aleway" panose="020B0503030101060003" pitchFamily="34" charset="0"/>
              </a:rPr>
              <a:t>Call the Marine Mammal Stranding Center  609-266-0538 for Necropsy</a:t>
            </a:r>
          </a:p>
          <a:p>
            <a:endParaRPr lang="en-US" dirty="0">
              <a:latin typeface="Raleway" panose="020B0503030101060003" pitchFamily="34" charset="0"/>
            </a:endParaRPr>
          </a:p>
          <a:p>
            <a:r>
              <a:rPr lang="en-US" dirty="0" smtClean="0">
                <a:latin typeface="Raleway" panose="020B0503030101060003" pitchFamily="34" charset="0"/>
              </a:rPr>
              <a:t>Disposal options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Raleway" panose="020B0503030101060003" pitchFamily="34" charset="0"/>
              </a:rPr>
              <a:t>Bury on site 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Raleway" panose="020B0503030101060003" pitchFamily="34" charset="0"/>
              </a:rPr>
              <a:t>Monmouth County Landfill</a:t>
            </a:r>
          </a:p>
          <a:p>
            <a:pPr marL="342900" indent="-342900">
              <a:buAutoNum type="arabicPeriod"/>
            </a:pPr>
            <a:endParaRPr lang="en-US" dirty="0">
              <a:latin typeface="Raleway" panose="020B0503030101060003" pitchFamily="34" charset="0"/>
            </a:endParaRPr>
          </a:p>
          <a:p>
            <a:r>
              <a:rPr lang="en-US" dirty="0" smtClean="0">
                <a:latin typeface="Raleway" panose="020B0503030101060003" pitchFamily="34" charset="0"/>
              </a:rPr>
              <a:t>Other parties outside the municipal crew: NOAA</a:t>
            </a:r>
          </a:p>
          <a:p>
            <a:r>
              <a:rPr lang="en-US" dirty="0" smtClean="0">
                <a:latin typeface="Raleway" panose="020B0503030101060003" pitchFamily="34" charset="0"/>
              </a:rPr>
              <a:t>Atlantic Marine Conservation Society</a:t>
            </a:r>
          </a:p>
          <a:p>
            <a:r>
              <a:rPr lang="en-US" dirty="0" smtClean="0">
                <a:latin typeface="Raleway" panose="020B0503030101060003" pitchFamily="34" charset="0"/>
              </a:rPr>
              <a:t>NJDEP</a:t>
            </a:r>
          </a:p>
          <a:p>
            <a:endParaRPr lang="en-US" dirty="0" smtClean="0">
              <a:latin typeface="Raleway" panose="020B0503030101060003" pitchFamily="34" charset="0"/>
            </a:endParaRPr>
          </a:p>
          <a:p>
            <a:endParaRPr lang="en-US" dirty="0" smtClean="0">
              <a:latin typeface="Raleway" panose="020B0503030101060003" pitchFamily="34" charset="0"/>
            </a:endParaRPr>
          </a:p>
          <a:p>
            <a:endParaRPr lang="en-US" dirty="0">
              <a:latin typeface="Raleway" panose="020B0503030101060003" pitchFamily="34" charset="0"/>
            </a:endParaRPr>
          </a:p>
          <a:p>
            <a:endParaRPr lang="en-US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5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33950" y="2358291"/>
            <a:ext cx="6467250" cy="225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Raleway" panose="020B0503030101060003" pitchFamily="34" charset="0"/>
              </a:rPr>
              <a:t>Tonnage Grants</a:t>
            </a:r>
            <a:endParaRPr lang="en-US" sz="6000" b="1" dirty="0">
              <a:latin typeface="Raleway" panose="020B05030301010600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9256" y="6450821"/>
            <a:ext cx="12448673" cy="4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12016" y="6450821"/>
            <a:ext cx="353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Solid Waste Management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31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Raleway</vt:lpstr>
      <vt:lpstr>Office Theme</vt:lpstr>
      <vt:lpstr>PowerPoint Presentation</vt:lpstr>
      <vt:lpstr>Reminder</vt:lpstr>
      <vt:lpstr>Almost here!</vt:lpstr>
      <vt:lpstr>PowerPoint Presentation</vt:lpstr>
      <vt:lpstr>PowerPoint Presentation</vt:lpstr>
      <vt:lpstr>PowerPoint Presentation</vt:lpstr>
      <vt:lpstr>Seaside Park - Whale</vt:lpstr>
      <vt:lpstr>PowerPoint Presentation</vt:lpstr>
    </vt:vector>
  </TitlesOfParts>
  <Company>County of Ocean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Tanara</dc:creator>
  <cp:lastModifiedBy>Hall, Tanara</cp:lastModifiedBy>
  <cp:revision>4</cp:revision>
  <dcterms:created xsi:type="dcterms:W3CDTF">2023-03-16T19:19:27Z</dcterms:created>
  <dcterms:modified xsi:type="dcterms:W3CDTF">2023-03-16T20:36:39Z</dcterms:modified>
</cp:coreProperties>
</file>